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18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8668C3-7283-4041-B3C0-7BAE5DD7ECBD}" type="datetimeFigureOut">
              <a:rPr lang="en-US" smtClean="0"/>
              <a:t>6/28/2025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0665E4-41F7-4E95-A01E-736F49B49D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Praise Him Praise Him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Mumutende Yes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4600" y="0"/>
            <a:ext cx="4114800" cy="5334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/>
            </a:r>
            <a:b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Mumutende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b="1" dirty="0"/>
              <a:t/>
            </a:r>
            <a:br>
              <a:rPr lang="en-US" b="1" dirty="0"/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62000" y="838200"/>
            <a:ext cx="7924800" cy="5105400"/>
          </a:xfrm>
        </p:spPr>
        <p:txBody>
          <a:bodyPr numCol="2">
            <a:noAutofit/>
          </a:bodyPr>
          <a:lstStyle/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Mumutende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omununuzi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waffe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Abomunsi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mwatule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ekisa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Mumwebaze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bamalayika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abakulu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Erinnya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ddungi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lyebazibwe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Omusumba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anaakumanga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Alibatwala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mu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mikono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gye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Mumutende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olwekitibwa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Mumwebaze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n’ennyimba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ez’essanyu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Mumutende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omununuzi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waffe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Yatufirira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Olw’ebibi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byaffe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lwaffe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omuva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obulokozi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Mumwebaze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eyakomererwa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yatwala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ennaku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zaffe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zonna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manyi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era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kwagala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Mumutende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olw’ekitiibwa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Mumwebaze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n’ennyimba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ez’essanyu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Mumutende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Omununuzi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waffe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Abomuggulu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mumuyimbire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afuga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emirembe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n’emirembe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Bakabaka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mumusseeko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engule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alidda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okugoba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abalabe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Obuyinza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n’ekitiibwa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bibye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Mumutende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olw’ekitiibwa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kye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ekingi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 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Mumwebaze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n’nnyimba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ez’essanyu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355</TotalTime>
  <Words>119</Words>
  <Application>Microsoft Office PowerPoint</Application>
  <PresentationFormat>On-screen Show (4:3)</PresentationFormat>
  <Paragraphs>26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 Mumutende Yesu  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Mumutende Yesu  Luganda </dc:title>
  <dc:creator>FRONT</dc:creator>
  <cp:lastModifiedBy>FRONT</cp:lastModifiedBy>
  <cp:revision>4</cp:revision>
  <dcterms:created xsi:type="dcterms:W3CDTF">2025-06-28T10:27:56Z</dcterms:created>
  <dcterms:modified xsi:type="dcterms:W3CDTF">2025-06-28T16:23:52Z</dcterms:modified>
</cp:coreProperties>
</file>