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8662-C847-4311-A932-8252CE951EEE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D80B-B9EB-4022-A324-9754B02AC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8662-C847-4311-A932-8252CE951EEE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D80B-B9EB-4022-A324-9754B02AC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8662-C847-4311-A932-8252CE951EEE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D80B-B9EB-4022-A324-9754B02AC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8662-C847-4311-A932-8252CE951EEE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D80B-B9EB-4022-A324-9754B02AC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8662-C847-4311-A932-8252CE951EEE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D80B-B9EB-4022-A324-9754B02AC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8662-C847-4311-A932-8252CE951EEE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D80B-B9EB-4022-A324-9754B02AC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8662-C847-4311-A932-8252CE951EEE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D80B-B9EB-4022-A324-9754B02AC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8662-C847-4311-A932-8252CE951EEE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D80B-B9EB-4022-A324-9754B02AC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8662-C847-4311-A932-8252CE951EEE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D80B-B9EB-4022-A324-9754B02AC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8662-C847-4311-A932-8252CE951EEE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D80B-B9EB-4022-A324-9754B02AC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8662-C847-4311-A932-8252CE951EEE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D80B-B9EB-4022-A324-9754B02AC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48662-C847-4311-A932-8252CE951EEE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0D80B-B9EB-4022-A324-9754B02AC2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Touched M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 Ha Toc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304800"/>
            <a:ext cx="33528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Me Ha </a:t>
            </a:r>
            <a:r>
              <a:rPr lang="en-US" b="1" dirty="0" err="1" smtClean="0"/>
              <a:t>Tocado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295400"/>
            <a:ext cx="4343400" cy="396240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En pecado yo vivía, 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En </a:t>
            </a:r>
            <a:r>
              <a:rPr lang="es-ES" sz="1800" b="1" dirty="0" smtClean="0">
                <a:solidFill>
                  <a:schemeClr val="tx1"/>
                </a:solidFill>
              </a:rPr>
              <a:t>tinieblas y en error 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Más </a:t>
            </a:r>
            <a:r>
              <a:rPr lang="es-ES" sz="1800" b="1" dirty="0" smtClean="0">
                <a:solidFill>
                  <a:schemeClr val="tx1"/>
                </a:solidFill>
              </a:rPr>
              <a:t>la mano de Jesucristo me toco 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Y </a:t>
            </a:r>
            <a:r>
              <a:rPr lang="es-ES" sz="1800" b="1" dirty="0" smtClean="0">
                <a:solidFill>
                  <a:schemeClr val="tx1"/>
                </a:solidFill>
              </a:rPr>
              <a:t>salvo yo </a:t>
            </a:r>
            <a:r>
              <a:rPr lang="es-ES" sz="1800" b="1" dirty="0" smtClean="0">
                <a:solidFill>
                  <a:schemeClr val="tx1"/>
                </a:solidFill>
              </a:rPr>
              <a:t>soy. </a:t>
            </a: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Me ha tocado, si me ha tocado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Y</a:t>
            </a:r>
            <a:r>
              <a:rPr lang="es-ES" sz="1800" b="1" dirty="0" smtClean="0">
                <a:solidFill>
                  <a:srgbClr val="FF0000"/>
                </a:solidFill>
              </a:rPr>
              <a:t> </a:t>
            </a:r>
            <a:r>
              <a:rPr lang="es-ES" sz="1800" b="1" dirty="0" smtClean="0">
                <a:solidFill>
                  <a:srgbClr val="FF0000"/>
                </a:solidFill>
              </a:rPr>
              <a:t>ahora sé que el Salvador sana, salva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Y </a:t>
            </a:r>
            <a:r>
              <a:rPr lang="es-ES" sz="1800" b="1" dirty="0" smtClean="0">
                <a:solidFill>
                  <a:srgbClr val="FF0000"/>
                </a:solidFill>
              </a:rPr>
              <a:t>viene por mí, me ha tocado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Cristo el </a:t>
            </a:r>
            <a:r>
              <a:rPr lang="es-ES" sz="1800" b="1" dirty="0" smtClean="0">
                <a:solidFill>
                  <a:srgbClr val="FF0000"/>
                </a:solidFill>
              </a:rPr>
              <a:t>Señor. </a:t>
            </a:r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Desde que encontré al Maestro 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Desde que el lavo mi ser 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Nunca </a:t>
            </a:r>
            <a:r>
              <a:rPr lang="es-ES" sz="1800" b="1" dirty="0" smtClean="0">
                <a:solidFill>
                  <a:schemeClr val="tx1"/>
                </a:solidFill>
              </a:rPr>
              <a:t>dejare de alabarle 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Hasta </a:t>
            </a:r>
            <a:r>
              <a:rPr lang="es-ES" sz="1800" b="1" dirty="0" smtClean="0">
                <a:solidFill>
                  <a:schemeClr val="tx1"/>
                </a:solidFill>
              </a:rPr>
              <a:t>que regrese otra vez.</a:t>
            </a:r>
          </a:p>
          <a:p>
            <a:pPr algn="l"/>
            <a:endParaRPr lang="es-E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</TotalTime>
  <Words>76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 Ha Tocado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 Ha Tocado spanish</dc:title>
  <dc:creator>FRONT</dc:creator>
  <cp:lastModifiedBy>FRONT</cp:lastModifiedBy>
  <cp:revision>8</cp:revision>
  <dcterms:created xsi:type="dcterms:W3CDTF">2025-06-29T02:31:22Z</dcterms:created>
  <dcterms:modified xsi:type="dcterms:W3CDTF">2025-06-30T22:10:55Z</dcterms:modified>
</cp:coreProperties>
</file>