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D4E40-0ABE-49A5-9948-40A1DB61E444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AA33-B11B-4178-99E9-9EDEB6F652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fsing die 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399"/>
            <a:ext cx="3657600" cy="3810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Lofsing</a:t>
            </a:r>
            <a:r>
              <a:rPr lang="en-US" b="1" dirty="0" smtClean="0"/>
              <a:t> die </a:t>
            </a:r>
            <a:r>
              <a:rPr lang="en-US" b="1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838200"/>
            <a:ext cx="9296400" cy="2590800"/>
          </a:xfrm>
        </p:spPr>
        <p:txBody>
          <a:bodyPr numCol="2">
            <a:noAutofit/>
          </a:bodyPr>
          <a:lstStyle/>
          <a:p>
            <a:pPr marL="457200" indent="-457200"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Lofsing die here,  Die ewige, sing tot sy ere !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Lofsing die koning,  die skepper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die 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vader, die here !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 almal saam; 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groot is sy heilige naam !  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Loof hom, die heer van die here !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Lofsing die here Wat kunstig u liggaam berei het,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is die sterke Wat altyd nog by u gebly het;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in gevaar, hoe groot, Hoe dreigend, hoe swaar,    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oor u sy vleuels gesprei het !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Lofsing die here,  dis hy wat u kroon met sy se~n !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skenk die lewe, die wasdom, die sonlig, die re~n !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sterfling, weet:  Hy wat almagtige heet,      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ons in liefde beje~n.   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Lofsing die here, ja, almal kom loof nou die here !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wat asem het, Hier tot in tydlose sfere ! 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is die lig; ons oog bly op hom gerig:            </a:t>
            </a:r>
          </a:p>
          <a:p>
            <a:pPr algn="l"/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is die heer van die here </a:t>
            </a:r>
            <a:r>
              <a:rPr lang="nl-N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nl-N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187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Lofsing die Here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Lofsing die Here africanns</dc:title>
  <dc:creator>FRONT</dc:creator>
  <cp:lastModifiedBy>FRONT</cp:lastModifiedBy>
  <cp:revision>10</cp:revision>
  <dcterms:created xsi:type="dcterms:W3CDTF">2024-09-04T02:31:05Z</dcterms:created>
  <dcterms:modified xsi:type="dcterms:W3CDTF">2025-06-13T16:59:39Z</dcterms:modified>
</cp:coreProperties>
</file>