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AC6C-700D-433A-8827-1AA826CF7F70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47C4-1C9F-40A8-9A7E-A43DD9A21A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hle Ke Moya W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Kuhle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Moya</a:t>
            </a:r>
            <a:r>
              <a:rPr lang="en-US" b="1" dirty="0"/>
              <a:t> </a:t>
            </a:r>
            <a:r>
              <a:rPr lang="en-US" b="1" dirty="0" err="1" smtClean="0"/>
              <a:t>Wam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219200"/>
            <a:ext cx="5943600" cy="3733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nokuthula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okunjengomfula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Nxa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nosiz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olukhulu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fundisile</a:t>
            </a:r>
            <a:r>
              <a:rPr lang="en-US" sz="1800" b="1" dirty="0" smtClean="0">
                <a:solidFill>
                  <a:schemeClr val="tx1"/>
                </a:solidFill>
              </a:rPr>
              <a:t> mina </a:t>
            </a:r>
            <a:r>
              <a:rPr lang="en-US" sz="1800" b="1" dirty="0" err="1" smtClean="0">
                <a:solidFill>
                  <a:schemeClr val="tx1"/>
                </a:solidFill>
              </a:rPr>
              <a:t>ukuthi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Kuhle-ke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kuhle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moya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wami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Kuhle-ke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wam</a:t>
            </a:r>
            <a:r>
              <a:rPr lang="en-US" sz="1800" b="1" dirty="0" smtClean="0">
                <a:solidFill>
                  <a:srgbClr val="FF0000"/>
                </a:solidFill>
              </a:rPr>
              <a:t>’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Kuhle-ke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kuhle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moya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wami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Nanxa-ke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uSatani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engihlupha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Ngaloku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nje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zonqoba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Ngokuba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uJesu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ng’uMsizi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wami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Wacith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igazi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lAkhe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ngami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Umcabango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omuhle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yilowo-ke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Iz’phosiso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zonke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 </a:t>
            </a:r>
            <a:r>
              <a:rPr lang="en-US" sz="1800" b="1" dirty="0" err="1" smtClean="0">
                <a:solidFill>
                  <a:schemeClr val="tx1"/>
                </a:solidFill>
              </a:rPr>
              <a:t>zibethele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esiphambanweni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Bonga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iNkosi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wami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‘</a:t>
            </a:r>
            <a:r>
              <a:rPr lang="en-US" sz="1800" b="1" dirty="0" err="1" smtClean="0">
                <a:solidFill>
                  <a:schemeClr val="tx1"/>
                </a:solidFill>
              </a:rPr>
              <a:t>Nkosi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lolosuku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maluphangiswe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Amayezi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azogoqwa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Li </a:t>
            </a:r>
            <a:r>
              <a:rPr lang="en-US" sz="1800" b="1" dirty="0" err="1" smtClean="0">
                <a:solidFill>
                  <a:schemeClr val="tx1"/>
                </a:solidFill>
              </a:rPr>
              <a:t>khal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icilongo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yehle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iNkosi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Njalo-ke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kuhle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wami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94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Kuhle Ke Moya Wam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Kuhle Ke Moya Wam Xhosa</dc:title>
  <dc:creator>FRONT</dc:creator>
  <cp:lastModifiedBy>FRONT</cp:lastModifiedBy>
  <cp:revision>12</cp:revision>
  <dcterms:created xsi:type="dcterms:W3CDTF">2025-01-01T17:13:16Z</dcterms:created>
  <dcterms:modified xsi:type="dcterms:W3CDTF">2025-06-26T01:42:00Z</dcterms:modified>
</cp:coreProperties>
</file>