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CDD077-AD84-4AF2-907C-7C609B6F9DF0}" type="datetimeFigureOut">
              <a:rPr lang="en-US" smtClean="0"/>
              <a:pPr/>
              <a:t>6/9/2025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CDD077-AD84-4AF2-907C-7C609B6F9DF0}" type="datetimeFigureOut">
              <a:rPr lang="en-US" smtClean="0"/>
              <a:pPr/>
              <a:t>6/10/2025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7929B1-087E-4F23-8F34-04747A16AC2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We have heard a Joyful Sound.jpg"/>
          <p:cNvPicPr>
            <a:picLocks noChangeAspect="1"/>
          </p:cNvPicPr>
          <p:nvPr userDrawn="1"/>
        </p:nvPicPr>
        <p:blipFill>
          <a:blip r:embed="rId14" cstate="print"/>
          <a:stretch>
            <a:fillRect/>
          </a:stretch>
        </p:blipFill>
        <p:spPr>
          <a:xfrm>
            <a:off x="4384116" y="1988840"/>
            <a:ext cx="4759884" cy="388811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We have heard a Joyful Sound piano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8596" y="142852"/>
            <a:ext cx="8286808" cy="435643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Kommt</a:t>
            </a:r>
            <a:r>
              <a:rPr lang="en-US" b="1" dirty="0" smtClean="0"/>
              <a:t>, </a:t>
            </a:r>
            <a:r>
              <a:rPr lang="en-US" b="1" dirty="0" err="1" smtClean="0"/>
              <a:t>der</a:t>
            </a:r>
            <a:r>
              <a:rPr lang="en-US" b="1" dirty="0" smtClean="0"/>
              <a:t> </a:t>
            </a:r>
            <a:r>
              <a:rPr lang="en-US" b="1" dirty="0" err="1" smtClean="0"/>
              <a:t>Freudenbotschaft</a:t>
            </a:r>
            <a:r>
              <a:rPr lang="en-US" b="1" dirty="0" smtClean="0"/>
              <a:t> </a:t>
            </a:r>
            <a:r>
              <a:rPr lang="en-US" b="1" dirty="0" err="1" smtClean="0"/>
              <a:t>lauscht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14480" y="714356"/>
            <a:ext cx="3071834" cy="4924444"/>
          </a:xfrm>
        </p:spPr>
        <p:txBody>
          <a:bodyPr>
            <a:noAutofit/>
          </a:bodyPr>
          <a:lstStyle/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1. </a:t>
            </a:r>
            <a:r>
              <a:rPr lang="en-US" sz="1200" b="1" dirty="0" err="1" smtClean="0">
                <a:solidFill>
                  <a:schemeClr val="tx1"/>
                </a:solidFill>
              </a:rPr>
              <a:t>Kommt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der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Freudenbotschaft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lauscht</a:t>
            </a:r>
            <a:r>
              <a:rPr lang="en-US" sz="12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Hört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wie's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laut</a:t>
            </a:r>
            <a:r>
              <a:rPr lang="en-US" sz="1200" b="1" dirty="0" smtClean="0">
                <a:solidFill>
                  <a:schemeClr val="tx1"/>
                </a:solidFill>
              </a:rPr>
              <a:t> und </a:t>
            </a:r>
            <a:r>
              <a:rPr lang="en-US" sz="1200" b="1" dirty="0" err="1" smtClean="0">
                <a:solidFill>
                  <a:schemeClr val="tx1"/>
                </a:solidFill>
              </a:rPr>
              <a:t>lauter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rauscht</a:t>
            </a:r>
            <a:r>
              <a:rPr lang="en-US" sz="12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Jauchzend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ruft's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Erlöste</a:t>
            </a:r>
            <a:r>
              <a:rPr lang="en-US" sz="1200" b="1" dirty="0" smtClean="0">
                <a:solidFill>
                  <a:schemeClr val="tx1"/>
                </a:solidFill>
              </a:rPr>
              <a:t> all!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Auf! </a:t>
            </a:r>
            <a:r>
              <a:rPr lang="en-US" sz="1200" b="1" dirty="0" err="1" smtClean="0">
                <a:solidFill>
                  <a:schemeClr val="tx1"/>
                </a:solidFill>
              </a:rPr>
              <a:t>Laßt</a:t>
            </a:r>
            <a:r>
              <a:rPr lang="en-US" sz="1200" b="1" dirty="0" smtClean="0">
                <a:solidFill>
                  <a:schemeClr val="tx1"/>
                </a:solidFill>
              </a:rPr>
              <a:t> ü - </a:t>
            </a:r>
            <a:r>
              <a:rPr lang="en-US" sz="1200" b="1" dirty="0" err="1" smtClean="0">
                <a:solidFill>
                  <a:schemeClr val="tx1"/>
                </a:solidFill>
              </a:rPr>
              <a:t>ber</a:t>
            </a:r>
            <a:r>
              <a:rPr lang="en-US" sz="1200" b="1" dirty="0" smtClean="0">
                <a:solidFill>
                  <a:schemeClr val="tx1"/>
                </a:solidFill>
              </a:rPr>
              <a:t> Berg und Tal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Flammen</a:t>
            </a:r>
            <a:r>
              <a:rPr lang="en-US" sz="1200" b="1" dirty="0" smtClean="0">
                <a:solidFill>
                  <a:schemeClr val="tx1"/>
                </a:solidFill>
              </a:rPr>
              <a:t> dieses </a:t>
            </a:r>
            <a:r>
              <a:rPr lang="en-US" sz="1200" b="1" dirty="0" err="1" smtClean="0">
                <a:solidFill>
                  <a:schemeClr val="tx1"/>
                </a:solidFill>
              </a:rPr>
              <a:t>Lichtes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Strahl</a:t>
            </a:r>
            <a:r>
              <a:rPr lang="en-US" sz="12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2. </a:t>
            </a:r>
            <a:r>
              <a:rPr lang="en-US" sz="1200" b="1" dirty="0" err="1" smtClean="0">
                <a:solidFill>
                  <a:schemeClr val="tx1"/>
                </a:solidFill>
              </a:rPr>
              <a:t>Winde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weht</a:t>
            </a:r>
            <a:r>
              <a:rPr lang="en-US" sz="1200" b="1" dirty="0" smtClean="0">
                <a:solidFill>
                  <a:schemeClr val="tx1"/>
                </a:solidFill>
              </a:rPr>
              <a:t> das </a:t>
            </a:r>
            <a:r>
              <a:rPr lang="en-US" sz="1200" b="1" dirty="0" err="1" smtClean="0">
                <a:solidFill>
                  <a:schemeClr val="tx1"/>
                </a:solidFill>
              </a:rPr>
              <a:t>Jubelwort</a:t>
            </a:r>
            <a:r>
              <a:rPr lang="en-US" sz="12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Meereswogen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tragt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es</a:t>
            </a:r>
            <a:r>
              <a:rPr lang="en-US" sz="1200" b="1" dirty="0" smtClean="0">
                <a:solidFill>
                  <a:schemeClr val="tx1"/>
                </a:solidFill>
              </a:rPr>
              <a:t> fort: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Horcht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es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kommt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der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Völker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Schar</a:t>
            </a:r>
            <a:r>
              <a:rPr lang="en-US" sz="12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lauscht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der</a:t>
            </a:r>
            <a:r>
              <a:rPr lang="en-US" sz="1200" b="1" dirty="0" smtClean="0">
                <a:solidFill>
                  <a:schemeClr val="tx1"/>
                </a:solidFill>
              </a:rPr>
              <a:t> Kun - de </a:t>
            </a:r>
            <a:r>
              <a:rPr lang="en-US" sz="1200" b="1" dirty="0" err="1" smtClean="0">
                <a:solidFill>
                  <a:schemeClr val="tx1"/>
                </a:solidFill>
              </a:rPr>
              <a:t>wunderbar</a:t>
            </a:r>
            <a:r>
              <a:rPr lang="en-US" sz="1200" b="1" dirty="0" smtClean="0">
                <a:solidFill>
                  <a:schemeClr val="tx1"/>
                </a:solidFill>
              </a:rPr>
              <a:t>,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preist</a:t>
            </a:r>
            <a:r>
              <a:rPr lang="en-US" sz="1200" b="1" dirty="0" smtClean="0">
                <a:solidFill>
                  <a:schemeClr val="tx1"/>
                </a:solidFill>
              </a:rPr>
              <a:t> den </a:t>
            </a:r>
            <a:r>
              <a:rPr lang="en-US" sz="1200" b="1" dirty="0" err="1" smtClean="0">
                <a:solidFill>
                  <a:schemeClr val="tx1"/>
                </a:solidFill>
              </a:rPr>
              <a:t>Herrn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denn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ist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wahr</a:t>
            </a:r>
            <a:r>
              <a:rPr lang="en-US" sz="1200" b="1" dirty="0" smtClean="0">
                <a:solidFill>
                  <a:schemeClr val="tx1"/>
                </a:solidFill>
              </a:rPr>
              <a:t>: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endParaRPr lang="en-US" sz="12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3. </a:t>
            </a:r>
            <a:r>
              <a:rPr lang="en-US" sz="1200" b="1" dirty="0" err="1" smtClean="0">
                <a:solidFill>
                  <a:schemeClr val="tx1"/>
                </a:solidFill>
              </a:rPr>
              <a:t>Singt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es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sanft</a:t>
            </a:r>
            <a:r>
              <a:rPr lang="en-US" sz="1200" b="1" dirty="0" smtClean="0">
                <a:solidFill>
                  <a:schemeClr val="tx1"/>
                </a:solidFill>
              </a:rPr>
              <a:t>, </a:t>
            </a:r>
            <a:r>
              <a:rPr lang="en-US" sz="1200" b="1" dirty="0" err="1" smtClean="0">
                <a:solidFill>
                  <a:schemeClr val="tx1"/>
                </a:solidFill>
              </a:rPr>
              <a:t>hier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weint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ein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Herz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Sündenfrucht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ist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Reu</a:t>
            </a:r>
            <a:r>
              <a:rPr lang="en-US" sz="1200" b="1" dirty="0" smtClean="0">
                <a:solidFill>
                  <a:schemeClr val="tx1"/>
                </a:solidFill>
              </a:rPr>
              <a:t> und </a:t>
            </a:r>
            <a:r>
              <a:rPr lang="en-US" sz="1200" b="1" dirty="0" err="1" smtClean="0">
                <a:solidFill>
                  <a:schemeClr val="tx1"/>
                </a:solidFill>
              </a:rPr>
              <a:t>Schmerz</a:t>
            </a:r>
            <a:r>
              <a:rPr lang="en-US" sz="1200" b="1" dirty="0" smtClean="0">
                <a:solidFill>
                  <a:schemeClr val="tx1"/>
                </a:solidFill>
              </a:rPr>
              <a:t>.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200" b="1" dirty="0" err="1" smtClean="0">
                <a:solidFill>
                  <a:schemeClr val="tx1"/>
                </a:solidFill>
              </a:rPr>
              <a:t>Ist</a:t>
            </a:r>
            <a:r>
              <a:rPr lang="en-US" sz="1200" b="1" dirty="0" smtClean="0">
                <a:solidFill>
                  <a:schemeClr val="tx1"/>
                </a:solidFill>
              </a:rPr>
              <a:t> die </a:t>
            </a:r>
            <a:r>
              <a:rPr lang="en-US" sz="1200" b="1" dirty="0" err="1" smtClean="0">
                <a:solidFill>
                  <a:schemeClr val="tx1"/>
                </a:solidFill>
              </a:rPr>
              <a:t>Schuld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wie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scharlach</a:t>
            </a:r>
            <a:r>
              <a:rPr lang="en-US" sz="1200" b="1" dirty="0" smtClean="0">
                <a:solidFill>
                  <a:schemeClr val="tx1"/>
                </a:solidFill>
              </a:rPr>
              <a:t> rot?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Rein </a:t>
            </a:r>
            <a:r>
              <a:rPr lang="en-US" sz="1200" b="1" dirty="0" err="1" smtClean="0">
                <a:solidFill>
                  <a:schemeClr val="tx1"/>
                </a:solidFill>
              </a:rPr>
              <a:t>wie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Schnee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macht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Jesu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Blut</a:t>
            </a:r>
            <a:r>
              <a:rPr lang="en-US" sz="1200" b="1" dirty="0" smtClean="0">
                <a:solidFill>
                  <a:schemeClr val="tx1"/>
                </a:solidFill>
              </a:rPr>
              <a:t>! 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starb</a:t>
            </a:r>
            <a:r>
              <a:rPr lang="en-US" sz="1200" b="1" dirty="0" smtClean="0">
                <a:solidFill>
                  <a:schemeClr val="tx1"/>
                </a:solidFill>
              </a:rPr>
              <a:t> </a:t>
            </a:r>
            <a:r>
              <a:rPr lang="en-US" sz="1200" b="1" dirty="0" err="1" smtClean="0">
                <a:solidFill>
                  <a:schemeClr val="tx1"/>
                </a:solidFill>
              </a:rPr>
              <a:t>auch</a:t>
            </a:r>
            <a:r>
              <a:rPr lang="en-US" sz="1200" b="1" dirty="0" smtClean="0">
                <a:solidFill>
                  <a:schemeClr val="tx1"/>
                </a:solidFill>
              </a:rPr>
              <a:t> dir </a:t>
            </a:r>
            <a:r>
              <a:rPr lang="en-US" sz="1200" b="1" dirty="0" err="1" smtClean="0">
                <a:solidFill>
                  <a:schemeClr val="tx1"/>
                </a:solidFill>
              </a:rPr>
              <a:t>zugut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  <a:p>
            <a:pPr algn="l"/>
            <a:r>
              <a:rPr lang="en-US" sz="1200" b="1" dirty="0" smtClean="0">
                <a:solidFill>
                  <a:schemeClr val="tx1"/>
                </a:solidFill>
              </a:rPr>
              <a:t>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 Jesus </a:t>
            </a:r>
            <a:r>
              <a:rPr lang="en-US" sz="1200" b="1" dirty="0" err="1" smtClean="0">
                <a:solidFill>
                  <a:schemeClr val="tx1"/>
                </a:solidFill>
              </a:rPr>
              <a:t>hilft</a:t>
            </a:r>
            <a:r>
              <a:rPr lang="en-US" sz="1200" b="1" dirty="0" smtClean="0">
                <a:solidFill>
                  <a:schemeClr val="tx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2884</TotalTime>
  <Words>170</Words>
  <Application>Microsoft Office PowerPoint</Application>
  <PresentationFormat>On-screen Show (4:3)</PresentationFormat>
  <Paragraphs>27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Kommt, der Freudenbotschaft lauscht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Kommt, der Freudenbotschaft lauscht</dc:title>
  <dc:creator>mary</dc:creator>
  <cp:lastModifiedBy>FRONT</cp:lastModifiedBy>
  <cp:revision>6</cp:revision>
  <dcterms:created xsi:type="dcterms:W3CDTF">2022-02-27T23:47:18Z</dcterms:created>
  <dcterms:modified xsi:type="dcterms:W3CDTF">2025-06-10T16:20:06Z</dcterms:modified>
</cp:coreProperties>
</file>