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AF14-CFCD-4807-9E36-220E10E1B06C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547E6-81E7-46BC-8E8C-0A6527B11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AF14-CFCD-4807-9E36-220E10E1B06C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547E6-81E7-46BC-8E8C-0A6527B11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AF14-CFCD-4807-9E36-220E10E1B06C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547E6-81E7-46BC-8E8C-0A6527B11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AF14-CFCD-4807-9E36-220E10E1B06C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547E6-81E7-46BC-8E8C-0A6527B11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AF14-CFCD-4807-9E36-220E10E1B06C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547E6-81E7-46BC-8E8C-0A6527B11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AF14-CFCD-4807-9E36-220E10E1B06C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547E6-81E7-46BC-8E8C-0A6527B11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AF14-CFCD-4807-9E36-220E10E1B06C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547E6-81E7-46BC-8E8C-0A6527B11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AF14-CFCD-4807-9E36-220E10E1B06C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547E6-81E7-46BC-8E8C-0A6527B11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AF14-CFCD-4807-9E36-220E10E1B06C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547E6-81E7-46BC-8E8C-0A6527B11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AF14-CFCD-4807-9E36-220E10E1B06C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547E6-81E7-46BC-8E8C-0A6527B11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AF14-CFCD-4807-9E36-220E10E1B06C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547E6-81E7-46BC-8E8C-0A6527B113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BAF14-CFCD-4807-9E36-220E10E1B06C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547E6-81E7-46BC-8E8C-0A6527B113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i iyin fun Jesu, Olurap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"/>
            <a:ext cx="5943600" cy="380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en-US" b="1" dirty="0" err="1" smtClean="0"/>
              <a:t>Fi</a:t>
            </a:r>
            <a:r>
              <a:rPr lang="en-US" b="1" dirty="0" smtClean="0"/>
              <a:t> </a:t>
            </a:r>
            <a:r>
              <a:rPr lang="en-US" b="1" dirty="0" err="1" smtClean="0"/>
              <a:t>iyin</a:t>
            </a:r>
            <a:r>
              <a:rPr lang="en-US" b="1" dirty="0" smtClean="0"/>
              <a:t> fun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  <a:r>
              <a:rPr lang="en-US" b="1" dirty="0" err="1" smtClean="0"/>
              <a:t>esu</a:t>
            </a:r>
            <a:r>
              <a:rPr lang="en-US" b="1" dirty="0" smtClean="0"/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en-US" b="1" dirty="0" err="1" smtClean="0"/>
              <a:t>lurapada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685800"/>
            <a:ext cx="7696200" cy="4267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iyin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fun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Olurapada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aye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k’okiki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ife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nla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;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iyin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fun !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eyin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Angeli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ologo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F’ola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at’ogo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fun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oruko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B’olu’agutan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omo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L’apa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l’o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ngbe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won le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l’ojojo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Eyin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eniyan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ngb’oke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iyin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fun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pelu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orin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iyin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fun,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Olurapada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Fun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t’eje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sile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apata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reti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gbala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Yin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m’agbelebu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t’O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f’ara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irora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Ti a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ade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egun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lori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Eniti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pa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nitori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awa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Oba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njoba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laelae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iyin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fun,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Olurapada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ariwo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iyin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njoba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lae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laelae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l’oba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gbogb’eyin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alagbara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segun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iku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ayo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royin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Isegun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 ha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isa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oku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ye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wahala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fun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tori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l’agbara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gbala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Fi iyin fun Jesu, Olurapada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Fi iyin fun Jesu, Olurapada YORBA</dc:title>
  <dc:creator>FRONT</dc:creator>
  <cp:lastModifiedBy>FRONT</cp:lastModifiedBy>
  <cp:revision>6</cp:revision>
  <dcterms:created xsi:type="dcterms:W3CDTF">2025-06-28T02:02:13Z</dcterms:created>
  <dcterms:modified xsi:type="dcterms:W3CDTF">2025-06-28T16:09:16Z</dcterms:modified>
</cp:coreProperties>
</file>