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FC9C9-FF8C-4CA8-AE02-F2B99FAA1D06}" type="datetimeFigureOut">
              <a:rPr lang="en-US" smtClean="0"/>
              <a:pPr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6254-61FF-4FE7-817B-2908F69588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uched 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a Jam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152400"/>
            <a:ext cx="2743200" cy="609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Dia</a:t>
            </a:r>
            <a:r>
              <a:rPr lang="en-US" b="1" dirty="0" smtClean="0"/>
              <a:t> </a:t>
            </a:r>
            <a:r>
              <a:rPr lang="en-US" b="1" dirty="0" err="1" smtClean="0"/>
              <a:t>Jamah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914400"/>
            <a:ext cx="3962400" cy="5486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Tertindih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dengan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beban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berat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Dosa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dunia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mencekam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Lalu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kudatang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pada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Yesus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memberi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kelegaan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Dia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jamah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segenap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hidupku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Dan </a:t>
            </a:r>
            <a:r>
              <a:rPr lang="en-US" sz="2000" b="1" dirty="0" err="1" smtClean="0">
                <a:solidFill>
                  <a:srgbClr val="FF0000"/>
                </a:solidFill>
              </a:rPr>
              <a:t>b’ri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damai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hatiku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Semua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t’lah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berubah</a:t>
            </a:r>
            <a:r>
              <a:rPr lang="en-US" sz="2000" b="1" dirty="0" smtClean="0">
                <a:solidFill>
                  <a:srgbClr val="FF0000"/>
                </a:solidFill>
              </a:rPr>
              <a:t> Dan </a:t>
            </a:r>
            <a:r>
              <a:rPr lang="en-US" sz="2000" b="1" dirty="0" err="1" smtClean="0">
                <a:solidFill>
                  <a:srgbClr val="FF0000"/>
                </a:solidFill>
              </a:rPr>
              <a:t>aku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tahu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jamah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jadi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baru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Sejak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jumpa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penebusku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Dosa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kut’lah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tebus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Dan </a:t>
            </a:r>
            <a:r>
              <a:rPr lang="en-US" sz="2000" b="1" dirty="0" err="1" smtClean="0">
                <a:solidFill>
                  <a:schemeClr val="tx1"/>
                </a:solidFill>
              </a:rPr>
              <a:t>ku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puji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Dia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selamanya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Sampai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akhir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hidupku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56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Dia Jamah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Menyentuhku indonesia</dc:title>
  <dc:creator>FRONT</dc:creator>
  <cp:lastModifiedBy>FRONT</cp:lastModifiedBy>
  <cp:revision>15</cp:revision>
  <dcterms:created xsi:type="dcterms:W3CDTF">2025-06-29T02:48:53Z</dcterms:created>
  <dcterms:modified xsi:type="dcterms:W3CDTF">2025-06-30T21:32:16Z</dcterms:modified>
</cp:coreProperties>
</file>