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713" autoAdjust="0"/>
  </p:normalViewPr>
  <p:slideViewPr>
    <p:cSldViewPr>
      <p:cViewPr varScale="1">
        <p:scale>
          <a:sx n="106" d="100"/>
          <a:sy n="106" d="100"/>
        </p:scale>
        <p:origin x="-172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B518-2820-4C20-AFD7-A8537089217D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9D1D-DD69-4981-8B95-09B1ED58D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B518-2820-4C20-AFD7-A8537089217D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9D1D-DD69-4981-8B95-09B1ED58D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B518-2820-4C20-AFD7-A8537089217D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9D1D-DD69-4981-8B95-09B1ED58D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B518-2820-4C20-AFD7-A8537089217D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9D1D-DD69-4981-8B95-09B1ED58D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B518-2820-4C20-AFD7-A8537089217D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9D1D-DD69-4981-8B95-09B1ED58D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B518-2820-4C20-AFD7-A8537089217D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9D1D-DD69-4981-8B95-09B1ED58D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B518-2820-4C20-AFD7-A8537089217D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9D1D-DD69-4981-8B95-09B1ED58D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B518-2820-4C20-AFD7-A8537089217D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9D1D-DD69-4981-8B95-09B1ED58D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B518-2820-4C20-AFD7-A8537089217D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9D1D-DD69-4981-8B95-09B1ED58D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B518-2820-4C20-AFD7-A8537089217D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9D1D-DD69-4981-8B95-09B1ED58D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DDB518-2820-4C20-AFD7-A8537089217D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39D1D-DD69-4981-8B95-09B1ED58D19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DB518-2820-4C20-AFD7-A8537089217D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339D1D-DD69-4981-8B95-09B1ED58D19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Sunshine in My Soul Today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-1"/>
            <a:ext cx="9144000" cy="69342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r er solskin i min sjæl i da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52400"/>
            <a:ext cx="6400800" cy="5334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Der</a:t>
            </a:r>
            <a:r>
              <a:rPr lang="en-US" b="1" dirty="0" smtClean="0"/>
              <a:t> </a:t>
            </a:r>
            <a:r>
              <a:rPr lang="en-US" b="1" dirty="0" err="1" smtClean="0"/>
              <a:t>er</a:t>
            </a:r>
            <a:r>
              <a:rPr lang="en-US" b="1" dirty="0" smtClean="0"/>
              <a:t> </a:t>
            </a:r>
            <a:r>
              <a:rPr lang="en-US" b="1" dirty="0" err="1" smtClean="0"/>
              <a:t>solskin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min </a:t>
            </a:r>
            <a:r>
              <a:rPr lang="en-US" b="1" dirty="0" err="1" smtClean="0"/>
              <a:t>sjæl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dag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914400"/>
            <a:ext cx="8839200" cy="5715000"/>
          </a:xfrm>
        </p:spPr>
        <p:txBody>
          <a:bodyPr numCol="2">
            <a:noAutofit/>
          </a:bodyPr>
          <a:lstStyle/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1. Der er solskin i min sjæl i dag,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bort svandt alt kuldegys,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selv jord og himmel til mig ler,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thi Jesus er mit lys.</a:t>
            </a:r>
          </a:p>
          <a:p>
            <a:pPr algn="l"/>
            <a:endParaRPr lang="da-DK" sz="2000" b="1" dirty="0" smtClean="0">
              <a:solidFill>
                <a:schemeClr val="tx1"/>
              </a:solidFill>
            </a:endParaRPr>
          </a:p>
          <a:p>
            <a:pPr algn="l"/>
            <a:r>
              <a:rPr lang="da-DK" sz="2000" b="1" dirty="0" smtClean="0">
                <a:solidFill>
                  <a:srgbClr val="FF0000"/>
                </a:solidFill>
              </a:rPr>
              <a:t>Ref  </a:t>
            </a:r>
          </a:p>
          <a:p>
            <a:pPr algn="l"/>
            <a:r>
              <a:rPr lang="da-DK" sz="2000" b="1" dirty="0" smtClean="0">
                <a:solidFill>
                  <a:srgbClr val="FF0000"/>
                </a:solidFill>
              </a:rPr>
              <a:t>Der er solskin, sommersolskin,</a:t>
            </a:r>
          </a:p>
          <a:p>
            <a:pPr algn="l"/>
            <a:r>
              <a:rPr lang="da-DK" sz="2000" b="1" dirty="0" smtClean="0">
                <a:solidFill>
                  <a:srgbClr val="FF0000"/>
                </a:solidFill>
              </a:rPr>
              <a:t>medens fredfyldt dagens timer går.</a:t>
            </a:r>
          </a:p>
          <a:p>
            <a:pPr algn="l"/>
            <a:r>
              <a:rPr lang="da-DK" sz="2000" b="1" dirty="0" smtClean="0">
                <a:solidFill>
                  <a:srgbClr val="FF0000"/>
                </a:solidFill>
              </a:rPr>
              <a:t>I Jesu åsyn ser jeg ind -</a:t>
            </a:r>
          </a:p>
          <a:p>
            <a:pPr algn="l"/>
            <a:r>
              <a:rPr lang="da-DK" sz="2000" b="1" dirty="0" smtClean="0">
                <a:solidFill>
                  <a:srgbClr val="FF0000"/>
                </a:solidFill>
              </a:rPr>
              <a:t>der er sollyst i mit sind.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 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2. Der er lovsang i min sjæl i dag,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et strengespil for Gud,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fra hjertet stiger toner</a:t>
            </a:r>
            <a:r>
              <a:rPr lang="da-DK" sz="2000" b="1" dirty="0" smtClean="0">
                <a:solidFill>
                  <a:schemeClr val="tx1"/>
                </a:solidFill>
              </a:rPr>
              <a:t>, fler', </a:t>
            </a:r>
            <a:endParaRPr lang="da-DK" sz="2000" b="1" dirty="0" smtClean="0">
              <a:solidFill>
                <a:schemeClr val="tx1"/>
              </a:solidFill>
            </a:endParaRP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end </a:t>
            </a:r>
            <a:r>
              <a:rPr lang="da-DK" sz="2000" b="1" dirty="0" smtClean="0">
                <a:solidFill>
                  <a:schemeClr val="tx1"/>
                </a:solidFill>
              </a:rPr>
              <a:t>jeg kan synge ud.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r>
              <a:rPr lang="da-DK" sz="2000" b="1" dirty="0" smtClean="0">
                <a:solidFill>
                  <a:schemeClr val="tx1"/>
                </a:solidFill>
              </a:rPr>
              <a:t>3</a:t>
            </a:r>
            <a:r>
              <a:rPr lang="da-DK" sz="2000" b="1" dirty="0" smtClean="0">
                <a:solidFill>
                  <a:schemeClr val="tx1"/>
                </a:solidFill>
              </a:rPr>
              <a:t>. Der er forår i min sjæl i dag,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thi Jesus i mig bor,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i hjertets have lyder sang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blandt nådens blomsterflor.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 </a:t>
            </a:r>
            <a:endParaRPr lang="da-DK" sz="2000" b="1" dirty="0" smtClean="0">
              <a:solidFill>
                <a:schemeClr val="tx1"/>
              </a:solidFill>
            </a:endParaRPr>
          </a:p>
          <a:p>
            <a:pPr algn="l"/>
            <a:endParaRPr lang="da-DK" sz="2000" b="1" dirty="0" smtClean="0">
              <a:solidFill>
                <a:schemeClr val="tx1"/>
              </a:solidFill>
            </a:endParaRP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4. Der er lykke i min sjæl i dag,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jeg sejrer ved Guds Lam,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og mer end jeg kan fatte nu,</a:t>
            </a:r>
          </a:p>
          <a:p>
            <a:pPr algn="l"/>
            <a:r>
              <a:rPr lang="da-DK" sz="2000" b="1" dirty="0" smtClean="0">
                <a:solidFill>
                  <a:schemeClr val="tx1"/>
                </a:solidFill>
              </a:rPr>
              <a:t>er gemt til mig hos ham</a:t>
            </a:r>
            <a:r>
              <a:rPr lang="da-DK" sz="2000" b="1" dirty="0" smtClean="0">
                <a:solidFill>
                  <a:schemeClr val="tx1"/>
                </a:solidFill>
              </a:rPr>
              <a:t>.</a:t>
            </a:r>
            <a:endParaRPr lang="da-DK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155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Der er solskin i min sjæl i dag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Der er solskin i min sjæl i dag Danish</dc:title>
  <dc:creator>FRONT</dc:creator>
  <cp:lastModifiedBy>FRONT</cp:lastModifiedBy>
  <cp:revision>6</cp:revision>
  <dcterms:created xsi:type="dcterms:W3CDTF">2025-06-02T19:48:20Z</dcterms:created>
  <dcterms:modified xsi:type="dcterms:W3CDTF">2025-06-03T16:41:24Z</dcterms:modified>
</cp:coreProperties>
</file>