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F601-D89E-4AD8-BA9F-5275781FF98C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6911-85E6-46BD-A9E7-229A5CDDF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F601-D89E-4AD8-BA9F-5275781FF98C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6911-85E6-46BD-A9E7-229A5CDDF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F601-D89E-4AD8-BA9F-5275781FF98C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6911-85E6-46BD-A9E7-229A5CDDF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F601-D89E-4AD8-BA9F-5275781FF98C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6911-85E6-46BD-A9E7-229A5CDDF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F601-D89E-4AD8-BA9F-5275781FF98C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6911-85E6-46BD-A9E7-229A5CDDF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F601-D89E-4AD8-BA9F-5275781FF98C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6911-85E6-46BD-A9E7-229A5CDDF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F601-D89E-4AD8-BA9F-5275781FF98C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6911-85E6-46BD-A9E7-229A5CDDF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F601-D89E-4AD8-BA9F-5275781FF98C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6911-85E6-46BD-A9E7-229A5CDDF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F601-D89E-4AD8-BA9F-5275781FF98C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6911-85E6-46BD-A9E7-229A5CDDF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F601-D89E-4AD8-BA9F-5275781FF98C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6911-85E6-46BD-A9E7-229A5CDDF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F601-D89E-4AD8-BA9F-5275781FF98C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6911-85E6-46BD-A9E7-229A5CDDF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7F601-D89E-4AD8-BA9F-5275781FF98C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96911-85E6-46BD-A9E7-229A5CDDF6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aise Him Praise Hi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yga Si Jesus Nga Manunub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976" y="0"/>
            <a:ext cx="6858048" cy="5714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Dayga</a:t>
            </a:r>
            <a:r>
              <a:rPr lang="en-US" b="1" dirty="0" smtClean="0"/>
              <a:t> Si Jesus </a:t>
            </a:r>
            <a:r>
              <a:rPr lang="en-US" b="1" dirty="0" err="1" smtClean="0"/>
              <a:t>Nga</a:t>
            </a:r>
            <a:r>
              <a:rPr lang="en-US" b="1" dirty="0" smtClean="0"/>
              <a:t> </a:t>
            </a:r>
            <a:r>
              <a:rPr lang="en-US" b="1" dirty="0" err="1" smtClean="0"/>
              <a:t>Manunubos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40" y="642918"/>
            <a:ext cx="8572560" cy="5214974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Dayga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Dayga</a:t>
            </a:r>
            <a:r>
              <a:rPr lang="en-US" sz="1600" b="1" dirty="0" smtClean="0">
                <a:solidFill>
                  <a:schemeClr val="tx1"/>
                </a:solidFill>
              </a:rPr>
              <a:t> Si Jesus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Manunubos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Iyang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gugma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Pagaawiton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Himayaa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S’ya</a:t>
            </a:r>
            <a:r>
              <a:rPr lang="en-US" sz="1600" b="1" dirty="0" smtClean="0">
                <a:solidFill>
                  <a:schemeClr val="tx1"/>
                </a:solidFill>
              </a:rPr>
              <a:t>, O </a:t>
            </a:r>
            <a:r>
              <a:rPr lang="en-US" sz="1600" b="1" dirty="0" err="1" smtClean="0">
                <a:solidFill>
                  <a:schemeClr val="tx1"/>
                </a:solidFill>
              </a:rPr>
              <a:t>mga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manulonda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Pasidunggi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ngalan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N’yang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mahal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S’ya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atong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gamhanang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Magbanlantay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Sa </a:t>
            </a:r>
            <a:r>
              <a:rPr lang="en-US" sz="1600" b="1" dirty="0" err="1" smtClean="0">
                <a:solidFill>
                  <a:schemeClr val="tx1"/>
                </a:solidFill>
              </a:rPr>
              <a:t>Iyang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bukton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gidala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kita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Koro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Daygon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S’ya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Iyang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pagkagamhanan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Daygon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S’ya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way </a:t>
            </a:r>
            <a:r>
              <a:rPr lang="en-US" sz="1600" b="1" dirty="0" err="1" smtClean="0">
                <a:solidFill>
                  <a:srgbClr val="FF0000"/>
                </a:solidFill>
              </a:rPr>
              <a:t>katapusan</a:t>
            </a:r>
            <a:r>
              <a:rPr lang="en-US" sz="1600" b="1" dirty="0" smtClean="0">
                <a:solidFill>
                  <a:srgbClr val="FF0000"/>
                </a:solidFill>
              </a:rPr>
              <a:t> man.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Dayga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Dayga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</a:t>
            </a:r>
            <a:r>
              <a:rPr lang="en-US" sz="1600" b="1" dirty="0" smtClean="0">
                <a:solidFill>
                  <a:schemeClr val="tx1"/>
                </a:solidFill>
              </a:rPr>
              <a:t> Jesus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Manunubos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Kay </a:t>
            </a:r>
            <a:r>
              <a:rPr lang="en-US" sz="1600" b="1" dirty="0" err="1" smtClean="0">
                <a:solidFill>
                  <a:schemeClr val="tx1"/>
                </a:solidFill>
              </a:rPr>
              <a:t>kanato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S’ya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nagpakamatay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S’yang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paglaum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kaluwasan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Pasidunggan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Ginoong</a:t>
            </a:r>
            <a:r>
              <a:rPr lang="en-US" sz="1600" b="1" dirty="0" smtClean="0">
                <a:solidFill>
                  <a:schemeClr val="tx1"/>
                </a:solidFill>
              </a:rPr>
              <a:t> Dios.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pagdayeg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karong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isinggit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Sa </a:t>
            </a:r>
            <a:r>
              <a:rPr lang="en-US" sz="1600" b="1" dirty="0" err="1" smtClean="0">
                <a:solidFill>
                  <a:schemeClr val="tx1"/>
                </a:solidFill>
              </a:rPr>
              <a:t>gugma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dili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tupngan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Dayga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Dayga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</a:t>
            </a:r>
            <a:r>
              <a:rPr lang="en-US" sz="1600" b="1" dirty="0" smtClean="0">
                <a:solidFill>
                  <a:schemeClr val="tx1"/>
                </a:solidFill>
              </a:rPr>
              <a:t> Jesus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Manunubos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Kalangitan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magawit</a:t>
            </a:r>
            <a:r>
              <a:rPr lang="en-US" sz="1600" b="1" dirty="0" smtClean="0">
                <a:solidFill>
                  <a:schemeClr val="tx1"/>
                </a:solidFill>
              </a:rPr>
              <a:t> man </a:t>
            </a:r>
            <a:r>
              <a:rPr lang="en-US" sz="1600" b="1" dirty="0" err="1" smtClean="0">
                <a:solidFill>
                  <a:schemeClr val="tx1"/>
                </a:solidFill>
              </a:rPr>
              <a:t>kamo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Gingharian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mapinadayon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S’ya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purongpurongan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S’ya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mobalik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dinhi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Kalibutan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Kay </a:t>
            </a:r>
            <a:r>
              <a:rPr lang="en-US" sz="1600" b="1" dirty="0" err="1" smtClean="0">
                <a:solidFill>
                  <a:schemeClr val="tx1"/>
                </a:solidFill>
              </a:rPr>
              <a:t>siya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gamhanan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tanan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126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Dayga Si Jesus Nga Manunubos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Dayiga si Jesus Nga Manunubos </dc:title>
  <dc:creator>mary</dc:creator>
  <cp:lastModifiedBy>FRONT</cp:lastModifiedBy>
  <cp:revision>35</cp:revision>
  <dcterms:created xsi:type="dcterms:W3CDTF">2022-03-24T19:58:25Z</dcterms:created>
  <dcterms:modified xsi:type="dcterms:W3CDTF">2025-06-27T20:21:43Z</dcterms:modified>
</cp:coreProperties>
</file>