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D189-832A-4CC2-9BE1-72C4FBD0608E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9033-6968-4DBD-92EC-4492EBA6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D189-832A-4CC2-9BE1-72C4FBD0608E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9033-6968-4DBD-92EC-4492EBA6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D189-832A-4CC2-9BE1-72C4FBD0608E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9033-6968-4DBD-92EC-4492EBA6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D189-832A-4CC2-9BE1-72C4FBD0608E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9033-6968-4DBD-92EC-4492EBA6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D189-832A-4CC2-9BE1-72C4FBD0608E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9033-6968-4DBD-92EC-4492EBA6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D189-832A-4CC2-9BE1-72C4FBD0608E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9033-6968-4DBD-92EC-4492EBA6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D189-832A-4CC2-9BE1-72C4FBD0608E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9033-6968-4DBD-92EC-4492EBA6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D189-832A-4CC2-9BE1-72C4FBD0608E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9033-6968-4DBD-92EC-4492EBA6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D189-832A-4CC2-9BE1-72C4FBD0608E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9033-6968-4DBD-92EC-4492EBA6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D189-832A-4CC2-9BE1-72C4FBD0608E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9033-6968-4DBD-92EC-4492EBA6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D189-832A-4CC2-9BE1-72C4FBD0608E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9033-6968-4DBD-92EC-4492EBA6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CD189-832A-4CC2-9BE1-72C4FBD0608E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A9033-6968-4DBD-92EC-4492EBA6F8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wenfuna Eddem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7356" y="214291"/>
            <a:ext cx="5500726" cy="571504"/>
          </a:xfrm>
        </p:spPr>
        <p:txBody>
          <a:bodyPr>
            <a:noAutofit/>
          </a:bodyPr>
          <a:lstStyle/>
          <a:p>
            <a:r>
              <a:rPr lang="en-US" sz="4800" b="1" dirty="0" err="1" smtClean="0"/>
              <a:t>Bwenfuna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Eddembe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1857364"/>
            <a:ext cx="7929618" cy="4714908"/>
          </a:xfrm>
        </p:spPr>
        <p:txBody>
          <a:bodyPr numCol="2">
            <a:noAutofit/>
          </a:bodyPr>
          <a:lstStyle/>
          <a:p>
            <a:pPr marL="342900" indent="-342900"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(a)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eddembe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342900" indent="-342900"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marL="342900" indent="-342900"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Onjigirize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okukkirizanga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mw'ontadde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Mirembe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mirembe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Mukama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njagala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mirembe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bw'aleeta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ebikemo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bye,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Yimusa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essuubi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(a)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obunafu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Era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atambula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(E)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kigambo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Kyokka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nesiga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Byakomererwa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muslaba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yebazibwe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ayanguye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olunaku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Olulibikkula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(E)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ssubi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liritukirira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bw'alijja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Ndimulaba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n'amaaso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99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Bwenfuna Eddembe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Bwenfuna eddembe mu bulamu bwange</dc:title>
  <dc:creator>mary</dc:creator>
  <cp:lastModifiedBy>FRONT</cp:lastModifiedBy>
  <cp:revision>17</cp:revision>
  <dcterms:created xsi:type="dcterms:W3CDTF">2020-05-02T20:50:27Z</dcterms:created>
  <dcterms:modified xsi:type="dcterms:W3CDTF">2025-06-26T01:13:18Z</dcterms:modified>
</cp:coreProperties>
</file>