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01A2-2648-4EDF-B3E4-02C43E59EC91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556D-E8EA-418A-8EEC-155F9EE3A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01A2-2648-4EDF-B3E4-02C43E59EC91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556D-E8EA-418A-8EEC-155F9EE3A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01A2-2648-4EDF-B3E4-02C43E59EC91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556D-E8EA-418A-8EEC-155F9EE3A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01A2-2648-4EDF-B3E4-02C43E59EC91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556D-E8EA-418A-8EEC-155F9EE3A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01A2-2648-4EDF-B3E4-02C43E59EC91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556D-E8EA-418A-8EEC-155F9EE3A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01A2-2648-4EDF-B3E4-02C43E59EC91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556D-E8EA-418A-8EEC-155F9EE3A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01A2-2648-4EDF-B3E4-02C43E59EC91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556D-E8EA-418A-8EEC-155F9EE3A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01A2-2648-4EDF-B3E4-02C43E59EC91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556D-E8EA-418A-8EEC-155F9EE3A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01A2-2648-4EDF-B3E4-02C43E59EC91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556D-E8EA-418A-8EEC-155F9EE3A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01A2-2648-4EDF-B3E4-02C43E59EC91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556D-E8EA-418A-8EEC-155F9EE3A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701A2-2648-4EDF-B3E4-02C43E59EC91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556D-E8EA-418A-8EEC-155F9EE3A41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701A2-2648-4EDF-B3E4-02C43E59EC91}" type="datetimeFigureOut">
              <a:rPr lang="en-US" smtClean="0"/>
              <a:pPr/>
              <a:t>6/23/2025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9556D-E8EA-418A-8EEC-155F9EE3A4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osoever Heareth Shout! Shout the sound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isan Kinsa ang B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334000" cy="609600"/>
          </a:xfrm>
        </p:spPr>
        <p:txBody>
          <a:bodyPr>
            <a:noAutofit/>
          </a:bodyPr>
          <a:lstStyle/>
          <a:p>
            <a:r>
              <a:rPr lang="en-US" b="1" dirty="0" err="1" smtClean="0"/>
              <a:t>Bisan</a:t>
            </a:r>
            <a:r>
              <a:rPr lang="en-US" b="1" dirty="0" smtClean="0"/>
              <a:t> </a:t>
            </a:r>
            <a:r>
              <a:rPr lang="en-US" b="1" dirty="0" err="1" smtClean="0"/>
              <a:t>Kinsa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Buot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762000"/>
            <a:ext cx="3810000" cy="4038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nakadungog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  <a:r>
              <a:rPr lang="en-US" sz="1600" b="1" dirty="0" err="1" smtClean="0">
                <a:solidFill>
                  <a:schemeClr val="tx1"/>
                </a:solidFill>
              </a:rPr>
              <a:t>magtug</a:t>
            </a:r>
            <a:r>
              <a:rPr lang="en-US" sz="1600" b="1" dirty="0" smtClean="0">
                <a:solidFill>
                  <a:schemeClr val="tx1"/>
                </a:solidFill>
              </a:rPr>
              <a:t>-an </a:t>
            </a:r>
            <a:r>
              <a:rPr lang="en-US" sz="1600" b="1" dirty="0" err="1" smtClean="0">
                <a:solidFill>
                  <a:schemeClr val="tx1"/>
                </a:solidFill>
              </a:rPr>
              <a:t>gayud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Sa </a:t>
            </a:r>
            <a:r>
              <a:rPr lang="en-US" sz="1600" b="1" dirty="0" err="1" smtClean="0">
                <a:solidFill>
                  <a:schemeClr val="tx1"/>
                </a:solidFill>
              </a:rPr>
              <a:t>dyosnon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nga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pulong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tanan</a:t>
            </a:r>
            <a:r>
              <a:rPr lang="en-US" sz="1600" b="1" dirty="0" smtClean="0">
                <a:solidFill>
                  <a:schemeClr val="tx1"/>
                </a:solidFill>
              </a:rPr>
              <a:t>;;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Malipayong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pulong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imantala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Bisan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kinsa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sumonud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Kinsa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buot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err="1" smtClean="0">
                <a:solidFill>
                  <a:srgbClr val="FF0000"/>
                </a:solidFill>
              </a:rPr>
              <a:t>Kinsa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buot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Imantala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bisan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diing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dapit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malomong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Amahan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nagatawag</a:t>
            </a:r>
            <a:r>
              <a:rPr lang="en-US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Bisan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kinsa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sumonud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Dili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maglangan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pagduol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Pultahan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binuksan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sumolud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na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bugtong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ug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buhing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dalan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Dyos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Bisan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kinsa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sumonud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 “</a:t>
            </a:r>
            <a:r>
              <a:rPr lang="en-US" sz="1600" b="1" dirty="0" err="1" smtClean="0">
                <a:solidFill>
                  <a:schemeClr val="tx1"/>
                </a:solidFill>
              </a:rPr>
              <a:t>Kinsa’y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mobuot</a:t>
            </a:r>
            <a:r>
              <a:rPr lang="en-US" sz="1600" b="1" dirty="0" smtClean="0">
                <a:solidFill>
                  <a:schemeClr val="tx1"/>
                </a:solidFill>
              </a:rPr>
              <a:t>” </a:t>
            </a:r>
            <a:r>
              <a:rPr lang="en-US" sz="1600" b="1" dirty="0" err="1" smtClean="0">
                <a:solidFill>
                  <a:schemeClr val="tx1"/>
                </a:solidFill>
              </a:rPr>
              <a:t>malig-ong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saad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Kung </a:t>
            </a:r>
            <a:r>
              <a:rPr lang="en-US" sz="1600" b="1" dirty="0" err="1" smtClean="0">
                <a:solidFill>
                  <a:schemeClr val="tx1"/>
                </a:solidFill>
              </a:rPr>
              <a:t>magapadayon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pagtoo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N’ya</a:t>
            </a:r>
            <a:r>
              <a:rPr lang="en-US" sz="16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“</a:t>
            </a:r>
            <a:r>
              <a:rPr lang="en-US" sz="1600" b="1" dirty="0" err="1" smtClean="0">
                <a:solidFill>
                  <a:schemeClr val="tx1"/>
                </a:solidFill>
              </a:rPr>
              <a:t>Kinsa’y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mobuot</a:t>
            </a:r>
            <a:r>
              <a:rPr lang="en-US" sz="1600" b="1" dirty="0" smtClean="0">
                <a:solidFill>
                  <a:schemeClr val="tx1"/>
                </a:solidFill>
              </a:rPr>
              <a:t>” </a:t>
            </a:r>
            <a:r>
              <a:rPr lang="en-US" sz="1600" b="1" dirty="0" err="1" smtClean="0">
                <a:solidFill>
                  <a:schemeClr val="tx1"/>
                </a:solidFill>
              </a:rPr>
              <a:t>mabuhi</a:t>
            </a:r>
            <a:r>
              <a:rPr lang="en-US" sz="1600" b="1" dirty="0" smtClean="0">
                <a:solidFill>
                  <a:schemeClr val="tx1"/>
                </a:solidFill>
              </a:rPr>
              <a:t> man </a:t>
            </a:r>
            <a:r>
              <a:rPr lang="en-US" sz="1600" b="1" dirty="0" err="1" smtClean="0">
                <a:solidFill>
                  <a:schemeClr val="tx1"/>
                </a:solidFill>
              </a:rPr>
              <a:t>gayud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Bisan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kinsa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sumonud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https://www.youtube.com/watch?v=VYsRmbELacA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105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Bisan Kinsa ang Buot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Bisan Kinsang Buot CEBUANO</dc:title>
  <dc:creator>FRONT</dc:creator>
  <cp:lastModifiedBy>FRONT</cp:lastModifiedBy>
  <cp:revision>40</cp:revision>
  <dcterms:created xsi:type="dcterms:W3CDTF">2025-06-18T19:19:11Z</dcterms:created>
  <dcterms:modified xsi:type="dcterms:W3CDTF">2025-06-23T17:19:55Z</dcterms:modified>
</cp:coreProperties>
</file>