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75F9-EA2F-4AAC-9CC8-0E0A09C9A1D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F5B1-3839-429E-8129-01A5002AE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75F9-EA2F-4AAC-9CC8-0E0A09C9A1D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F5B1-3839-429E-8129-01A5002AE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75F9-EA2F-4AAC-9CC8-0E0A09C9A1D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F5B1-3839-429E-8129-01A5002AE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75F9-EA2F-4AAC-9CC8-0E0A09C9A1D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F5B1-3839-429E-8129-01A5002AE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75F9-EA2F-4AAC-9CC8-0E0A09C9A1D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F5B1-3839-429E-8129-01A5002AE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75F9-EA2F-4AAC-9CC8-0E0A09C9A1D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F5B1-3839-429E-8129-01A5002AE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75F9-EA2F-4AAC-9CC8-0E0A09C9A1D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F5B1-3839-429E-8129-01A5002AE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75F9-EA2F-4AAC-9CC8-0E0A09C9A1D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F5B1-3839-429E-8129-01A5002AE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75F9-EA2F-4AAC-9CC8-0E0A09C9A1D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F5B1-3839-429E-8129-01A5002AE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75F9-EA2F-4AAC-9CC8-0E0A09C9A1D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F5B1-3839-429E-8129-01A5002AE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75F9-EA2F-4AAC-9CC8-0E0A09C9A1D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F5B1-3839-429E-8129-01A5002AE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75F9-EA2F-4AAC-9CC8-0E0A09C9A1D9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4F5B1-3839-429E-8129-01A5002AE2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have heard a Joyful Soun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84116" y="1988840"/>
            <a:ext cx="4759884" cy="38881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scultaţi acest cuvâ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399"/>
            <a:ext cx="49530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Ascultaţi</a:t>
            </a:r>
            <a:r>
              <a:rPr lang="en-US" b="1" dirty="0" smtClean="0"/>
              <a:t> </a:t>
            </a:r>
            <a:r>
              <a:rPr lang="en-US" b="1" dirty="0" err="1" smtClean="0"/>
              <a:t>acest</a:t>
            </a:r>
            <a:r>
              <a:rPr lang="en-US" b="1" dirty="0" smtClean="0"/>
              <a:t> </a:t>
            </a:r>
            <a:r>
              <a:rPr lang="en-US" b="1" dirty="0" err="1" smtClean="0"/>
              <a:t>cuvânt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143000"/>
            <a:ext cx="5257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Ascultaţi acest cuvânt: Isus dă ajutor!</a:t>
            </a:r>
          </a:p>
          <a:p>
            <a:r>
              <a:rPr lang="vi-VN" b="1" dirty="0" smtClean="0"/>
              <a:t>Sus şi tare răsunând, Isus dă ajutor!</a:t>
            </a:r>
          </a:p>
          <a:p>
            <a:r>
              <a:rPr lang="vi-VN" b="1" dirty="0" smtClean="0"/>
              <a:t>Sus</a:t>
            </a:r>
            <a:r>
              <a:rPr lang="en-US" b="1" dirty="0" smtClean="0"/>
              <a:t>,</a:t>
            </a:r>
            <a:r>
              <a:rPr lang="vi-VN" b="1" dirty="0" smtClean="0"/>
              <a:t> dar toţi răscumpăraţi,</a:t>
            </a:r>
          </a:p>
          <a:p>
            <a:r>
              <a:rPr lang="vi-VN" b="1" dirty="0" smtClean="0"/>
              <a:t>Raza sfântă revărsaţi, </a:t>
            </a:r>
          </a:p>
          <a:p>
            <a:r>
              <a:rPr lang="vi-VN" b="1" dirty="0" smtClean="0"/>
              <a:t>Prin munţi, </a:t>
            </a:r>
            <a:r>
              <a:rPr lang="vi-VN" b="1" dirty="0" smtClean="0"/>
              <a:t>prin </a:t>
            </a:r>
            <a:r>
              <a:rPr lang="vi-VN" b="1" dirty="0" smtClean="0"/>
              <a:t>văi să strigaţi: Isus dă ajutor!</a:t>
            </a:r>
          </a:p>
          <a:p>
            <a:endParaRPr lang="vi-VN" b="1" dirty="0" smtClean="0"/>
          </a:p>
          <a:p>
            <a:r>
              <a:rPr lang="vi-VN" b="1" dirty="0" smtClean="0"/>
              <a:t>Răspâdiţi acest cuvânt: Isus dă ajutor!</a:t>
            </a:r>
          </a:p>
          <a:p>
            <a:r>
              <a:rPr lang="vi-VN" b="1" dirty="0" smtClean="0"/>
              <a:t>Cu iuţeală ca un vânt, Isus dă ajutor!</a:t>
            </a:r>
          </a:p>
          <a:p>
            <a:r>
              <a:rPr lang="vi-VN" b="1" dirty="0" smtClean="0"/>
              <a:t>Ce mulţime de popor</a:t>
            </a:r>
          </a:p>
          <a:p>
            <a:r>
              <a:rPr lang="vi-VN" b="1" dirty="0" smtClean="0"/>
              <a:t>Vine s’asculte cu dor!</a:t>
            </a:r>
          </a:p>
          <a:p>
            <a:r>
              <a:rPr lang="vi-VN" b="1" dirty="0" smtClean="0"/>
              <a:t>Domnului daţii onor, Isus dă ajutor!</a:t>
            </a:r>
          </a:p>
          <a:p>
            <a:endParaRPr lang="vi-VN" b="1" dirty="0" smtClean="0"/>
          </a:p>
          <a:p>
            <a:r>
              <a:rPr lang="vi-VN" b="1" dirty="0" smtClean="0"/>
              <a:t>Să câtăm domol şi lin: Isus dă ajutor!</a:t>
            </a:r>
          </a:p>
          <a:p>
            <a:r>
              <a:rPr lang="vi-VN" b="1" dirty="0" smtClean="0"/>
              <a:t>Inimei pline de chin, Isus dă ajutor!</a:t>
            </a:r>
          </a:p>
          <a:p>
            <a:r>
              <a:rPr lang="vi-VN" b="1" dirty="0" smtClean="0"/>
              <a:t>Sufletul dei incărcat</a:t>
            </a:r>
          </a:p>
          <a:p>
            <a:r>
              <a:rPr lang="vi-VN" b="1" dirty="0" smtClean="0"/>
              <a:t>De păcate îmbuibat,</a:t>
            </a:r>
          </a:p>
          <a:p>
            <a:r>
              <a:rPr lang="vi-VN" b="1" dirty="0" smtClean="0"/>
              <a:t>Numai Isus va scăpà, Isus dă ajutor</a:t>
            </a:r>
            <a:r>
              <a:rPr lang="vi-VN" b="1" dirty="0" smtClean="0"/>
              <a:t>!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112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Ascultaţi acest cuvânt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Ascultaţi acest cuvânt romania</dc:title>
  <dc:creator>FRONT</dc:creator>
  <cp:lastModifiedBy>FRONT</cp:lastModifiedBy>
  <cp:revision>21</cp:revision>
  <dcterms:created xsi:type="dcterms:W3CDTF">2025-06-04T18:14:50Z</dcterms:created>
  <dcterms:modified xsi:type="dcterms:W3CDTF">2025-06-23T18:31:57Z</dcterms:modified>
</cp:coreProperties>
</file>