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6ED0-6373-4E32-ADBF-747B0E222D4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6ED0-6373-4E32-ADBF-747B0E222D4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09B85-FD6B-4194-93E8-3D639CD464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nh thái dương nà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81000"/>
            <a:ext cx="4648200" cy="53340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Ánh thái dương này</a:t>
            </a:r>
            <a:endParaRPr lang="vi-V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600200"/>
            <a:ext cx="9220200" cy="44958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1. Tại cõi lòng nầy dương quang đương chói,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Sáng rỡ muôn màu tỏa soi;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Sự sáng đời nay không sao so sánh,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Bởi </a:t>
            </a:r>
            <a:r>
              <a:rPr lang="vi-VN" sz="1600" b="1" dirty="0" smtClean="0">
                <a:solidFill>
                  <a:schemeClr val="tx1"/>
                </a:solidFill>
              </a:rPr>
              <a:t>Jêsus </a:t>
            </a:r>
            <a:r>
              <a:rPr lang="vi-VN" sz="1600" b="1" dirty="0" smtClean="0">
                <a:solidFill>
                  <a:schemeClr val="tx1"/>
                </a:solidFill>
              </a:rPr>
              <a:t>Chân Quang thánh.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Ánh thái dương nầy, ánh vinh hạnh đầy.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Luồng bình tịnh tươi thắm cả tâm linh đây.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Lúc </a:t>
            </a:r>
            <a:r>
              <a:rPr lang="vi-VN" sz="1600" b="1" dirty="0" smtClean="0">
                <a:solidFill>
                  <a:srgbClr val="FF0000"/>
                </a:solidFill>
              </a:rPr>
              <a:t>Jêsus </a:t>
            </a:r>
            <a:r>
              <a:rPr lang="vi-VN" sz="1600" b="1" dirty="0" smtClean="0">
                <a:solidFill>
                  <a:srgbClr val="FF0000"/>
                </a:solidFill>
              </a:rPr>
              <a:t>Christ vui mỉm miệng cười,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Lòng tôi tắm ánh dương quang ngời.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2. Hòa khúc nhạc lòng tôi nay cao xướng,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Chúc tán </a:t>
            </a:r>
            <a:r>
              <a:rPr lang="vi-VN" sz="1600" b="1" dirty="0" smtClean="0">
                <a:solidFill>
                  <a:schemeClr val="tx1"/>
                </a:solidFill>
              </a:rPr>
              <a:t>Jêsus </a:t>
            </a:r>
            <a:r>
              <a:rPr lang="vi-VN" sz="1600" b="1" dirty="0" smtClean="0">
                <a:solidFill>
                  <a:schemeClr val="tx1"/>
                </a:solidFill>
              </a:rPr>
              <a:t>Thánh Vương.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Còn khúc thần diệu tuy tôi khôn tấu,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Duy một </a:t>
            </a:r>
            <a:r>
              <a:rPr lang="vi-VN" sz="1600" b="1" dirty="0" smtClean="0">
                <a:solidFill>
                  <a:schemeClr val="tx1"/>
                </a:solidFill>
              </a:rPr>
              <a:t>Jêsus </a:t>
            </a:r>
            <a:r>
              <a:rPr lang="vi-VN" sz="1600" b="1" dirty="0" smtClean="0">
                <a:solidFill>
                  <a:schemeClr val="tx1"/>
                </a:solidFill>
              </a:rPr>
              <a:t>nghe thấu.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3. Hiện cảnh mùa xuân trong tôi phơi phới,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Lúc Chúa đang gần gũi tôi.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Linh điểu bình an trong tôi đương hát,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Với hoa thiên ân thơm ngát.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4. Hiện cõi lòng đầy yêu thương, vui sướng,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Kính mến hy vọng, tán dương,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Bởi phước hiện tại tâm tôi lai láng,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Với vui tương lai tươi sáng.</a:t>
            </a:r>
            <a:endParaRPr lang="vi-VN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178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Ánh thái dương này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Ánh Thái Dương viet</dc:title>
  <dc:creator>FRONT</dc:creator>
  <cp:lastModifiedBy>FRONT</cp:lastModifiedBy>
  <cp:revision>34</cp:revision>
  <dcterms:created xsi:type="dcterms:W3CDTF">2025-05-28T17:51:01Z</dcterms:created>
  <dcterms:modified xsi:type="dcterms:W3CDTF">2025-06-02T15:03:05Z</dcterms:modified>
</cp:coreProperties>
</file>