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38E-0CBB-4C42-B83C-8A76F85BD39D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5A73-1956-4BB6-AFD2-D436DAF5B2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38E-0CBB-4C42-B83C-8A76F85BD39D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5A73-1956-4BB6-AFD2-D436DAF5B2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38E-0CBB-4C42-B83C-8A76F85BD39D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5A73-1956-4BB6-AFD2-D436DAF5B2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38E-0CBB-4C42-B83C-8A76F85BD39D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5A73-1956-4BB6-AFD2-D436DAF5B2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38E-0CBB-4C42-B83C-8A76F85BD39D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5A73-1956-4BB6-AFD2-D436DAF5B2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38E-0CBB-4C42-B83C-8A76F85BD39D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5A73-1956-4BB6-AFD2-D436DAF5B2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38E-0CBB-4C42-B83C-8A76F85BD39D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5A73-1956-4BB6-AFD2-D436DAF5B2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38E-0CBB-4C42-B83C-8A76F85BD39D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5A73-1956-4BB6-AFD2-D436DAF5B2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38E-0CBB-4C42-B83C-8A76F85BD39D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5A73-1956-4BB6-AFD2-D436DAF5B2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38E-0CBB-4C42-B83C-8A76F85BD39D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5A73-1956-4BB6-AFD2-D436DAF5B2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038E-0CBB-4C42-B83C-8A76F85BD39D}" type="datetimeFigureOut">
              <a:rPr lang="en-US" smtClean="0"/>
              <a:t>6/21/2025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A5A73-1956-4BB6-AFD2-D436DAF5B2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1038E-0CBB-4C42-B83C-8A76F85BD39D}" type="datetimeFigureOut">
              <a:rPr lang="en-US" smtClean="0"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5A73-1956-4BB6-AFD2-D436DAF5B2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bisan sin-o nga makaba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gXb1KU1ZJk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1"/>
            <a:ext cx="6553200" cy="380999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Ang bisan sin-o nga </a:t>
            </a:r>
            <a:r>
              <a:rPr lang="sv-SE" b="1" dirty="0" smtClean="0"/>
              <a:t>makabati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3962400" cy="3733800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Ang bisan sin-o nga makabati 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Maga singgit sang balita sa tanan.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Isugid mo sa </a:t>
            </a:r>
            <a:r>
              <a:rPr lang="sv-SE" sz="1600" b="1" dirty="0" smtClean="0">
                <a:solidFill>
                  <a:schemeClr val="tx1"/>
                </a:solidFill>
              </a:rPr>
              <a:t>mga </a:t>
            </a:r>
            <a:r>
              <a:rPr lang="en-US" sz="1600" b="1" dirty="0" err="1" smtClean="0">
                <a:solidFill>
                  <a:schemeClr val="tx1"/>
                </a:solidFill>
              </a:rPr>
              <a:t>katawohan</a:t>
            </a:r>
            <a:endParaRPr lang="en-US" sz="1600" b="1" dirty="0" smtClean="0">
              <a:solidFill>
                <a:schemeClr val="tx1"/>
              </a:solidFill>
              <a:hlinkClick r:id="rId2"/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Bisan</a:t>
            </a:r>
            <a:r>
              <a:rPr lang="en-US" sz="1600" b="1" dirty="0" smtClean="0">
                <a:solidFill>
                  <a:schemeClr val="tx1"/>
                </a:solidFill>
              </a:rPr>
              <a:t> sin-o </a:t>
            </a:r>
            <a:r>
              <a:rPr lang="en-US" sz="1600" b="1" dirty="0" err="1" smtClean="0">
                <a:solidFill>
                  <a:schemeClr val="tx1"/>
                </a:solidFill>
              </a:rPr>
              <a:t>mag-kari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endParaRPr lang="en-US" sz="1600" b="1" dirty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bisan</a:t>
            </a:r>
            <a:r>
              <a:rPr lang="en-US" sz="1600" b="1" dirty="0" smtClean="0">
                <a:solidFill>
                  <a:srgbClr val="FF0000"/>
                </a:solidFill>
              </a:rPr>
              <a:t> sin-o,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bisan</a:t>
            </a:r>
            <a:r>
              <a:rPr lang="en-US" sz="1600" b="1" dirty="0" smtClean="0">
                <a:solidFill>
                  <a:srgbClr val="FF0000"/>
                </a:solidFill>
              </a:rPr>
              <a:t> sin-o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</a:rPr>
              <a:t>patag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bukid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ilapnag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ninyo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Amay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ga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agda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</a:t>
            </a:r>
            <a:r>
              <a:rPr lang="en-US" sz="1600" b="1" dirty="0" err="1" smtClean="0">
                <a:solidFill>
                  <a:srgbClr val="FF0000"/>
                </a:solidFill>
              </a:rPr>
              <a:t>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tawo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Bisan</a:t>
            </a:r>
            <a:r>
              <a:rPr lang="en-US" sz="1600" b="1" dirty="0" smtClean="0">
                <a:solidFill>
                  <a:srgbClr val="FF0000"/>
                </a:solidFill>
              </a:rPr>
              <a:t> sin-o </a:t>
            </a:r>
            <a:r>
              <a:rPr lang="en-US" sz="1600" b="1" dirty="0" err="1" smtClean="0">
                <a:solidFill>
                  <a:srgbClr val="FF0000"/>
                </a:solidFill>
              </a:rPr>
              <a:t>mag-kari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Ang bisan sin-o nga maga </a:t>
            </a:r>
            <a:r>
              <a:rPr lang="en-US" sz="1600" b="1" dirty="0" err="1" smtClean="0">
                <a:solidFill>
                  <a:schemeClr val="tx1"/>
                </a:solidFill>
              </a:rPr>
              <a:t>kari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sulad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gawang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nabuksan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Si Jesus </a:t>
            </a:r>
            <a:r>
              <a:rPr lang="en-US" sz="1600" b="1" dirty="0" err="1" smtClean="0">
                <a:solidFill>
                  <a:schemeClr val="tx1"/>
                </a:solidFill>
              </a:rPr>
              <a:t>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matuod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dalan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Bisan</a:t>
            </a:r>
            <a:r>
              <a:rPr lang="en-US" sz="1600" b="1" dirty="0" smtClean="0">
                <a:solidFill>
                  <a:schemeClr val="tx1"/>
                </a:solidFill>
              </a:rPr>
              <a:t> sin-o </a:t>
            </a:r>
            <a:r>
              <a:rPr lang="en-US" sz="1600" b="1" dirty="0" err="1" smtClean="0">
                <a:solidFill>
                  <a:schemeClr val="tx1"/>
                </a:solidFill>
              </a:rPr>
              <a:t>mag-kari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Ang bisan sin-o, saad nga malig-on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Ang bisan sin-o,  mapinadayunon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sv-SE" sz="1600" b="1" dirty="0" smtClean="0">
                <a:solidFill>
                  <a:schemeClr val="tx1"/>
                </a:solidFill>
              </a:rPr>
              <a:t>Ang bisan sin-o, </a:t>
            </a:r>
            <a:r>
              <a:rPr lang="en-US" sz="1600" b="1" dirty="0" err="1" smtClean="0">
                <a:solidFill>
                  <a:schemeClr val="tx1"/>
                </a:solidFill>
              </a:rPr>
              <a:t>kabuhi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dayon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Bisan</a:t>
            </a:r>
            <a:r>
              <a:rPr lang="en-US" sz="1600" b="1" dirty="0" smtClean="0">
                <a:solidFill>
                  <a:schemeClr val="tx1"/>
                </a:solidFill>
              </a:rPr>
              <a:t> sin-o </a:t>
            </a:r>
            <a:r>
              <a:rPr lang="en-US" sz="1600" b="1" dirty="0" err="1" smtClean="0">
                <a:solidFill>
                  <a:schemeClr val="tx1"/>
                </a:solidFill>
              </a:rPr>
              <a:t>mag-kari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104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bisan sin-o nga makabati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bisan sin-o nga makabati cebuano</dc:title>
  <dc:creator>FRONT</dc:creator>
  <cp:lastModifiedBy>FRONT</cp:lastModifiedBy>
  <cp:revision>35</cp:revision>
  <dcterms:created xsi:type="dcterms:W3CDTF">2025-06-21T14:28:10Z</dcterms:created>
  <dcterms:modified xsi:type="dcterms:W3CDTF">2025-06-23T15:36:40Z</dcterms:modified>
</cp:coreProperties>
</file>