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34F16-4896-4C00-A0DB-E61E00ECB650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34F16-4896-4C00-A0DB-E61E00ECB650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495D-A3D6-4101-8C6E-174ECA56A3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Kalag Ko May Kahayag 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nn-NO" b="1" dirty="0"/>
              <a:t>Ang Kalag Ko May Kahayag </a:t>
            </a:r>
            <a:r>
              <a:rPr lang="nn-NO" b="1" dirty="0" smtClean="0"/>
              <a:t>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838200"/>
            <a:ext cx="7772400" cy="57150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may </a:t>
            </a:r>
            <a:r>
              <a:rPr lang="en-US" sz="2000" b="1" dirty="0" err="1" smtClean="0">
                <a:solidFill>
                  <a:schemeClr val="tx1"/>
                </a:solidFill>
              </a:rPr>
              <a:t>kahayag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kalipay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bug-</a:t>
            </a:r>
            <a:r>
              <a:rPr lang="en-US" sz="2000" b="1" dirty="0" err="1" smtClean="0">
                <a:solidFill>
                  <a:schemeClr val="tx1"/>
                </a:solidFill>
              </a:rPr>
              <a:t>os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kangitngit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likayan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Suga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Jesus.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May </a:t>
            </a:r>
            <a:r>
              <a:rPr lang="en-US" sz="2000" b="1" dirty="0" err="1" smtClean="0">
                <a:solidFill>
                  <a:srgbClr val="FF0000"/>
                </a:solidFill>
              </a:rPr>
              <a:t>kahayag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bulahan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Ug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kalipay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hilabihan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Nawong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nagsidlak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kalag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hayag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naga-awit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nagday'ga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Nanimati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Jesus </a:t>
            </a:r>
            <a:r>
              <a:rPr lang="en-US" sz="2000" b="1" dirty="0" err="1" smtClean="0">
                <a:solidFill>
                  <a:schemeClr val="tx1"/>
                </a:solidFill>
              </a:rPr>
              <a:t>karon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Sa </a:t>
            </a:r>
            <a:r>
              <a:rPr lang="en-US" sz="2000" b="1" dirty="0" err="1" smtClean="0">
                <a:solidFill>
                  <a:schemeClr val="tx1"/>
                </a:solidFill>
              </a:rPr>
              <a:t>alawiton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may </a:t>
            </a:r>
            <a:r>
              <a:rPr lang="en-US" sz="2000" b="1" dirty="0" err="1" smtClean="0">
                <a:solidFill>
                  <a:schemeClr val="tx1"/>
                </a:solidFill>
              </a:rPr>
              <a:t>kabag</a:t>
            </a:r>
            <a:r>
              <a:rPr lang="en-US" sz="2000" b="1" dirty="0" smtClean="0">
                <a:solidFill>
                  <a:schemeClr val="tx1"/>
                </a:solidFill>
              </a:rPr>
              <a:t>-o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Kuyog</a:t>
            </a:r>
            <a:r>
              <a:rPr lang="en-US" sz="2000" b="1" dirty="0" smtClean="0">
                <a:solidFill>
                  <a:schemeClr val="tx1"/>
                </a:solidFill>
              </a:rPr>
              <a:t> man </a:t>
            </a:r>
            <a:r>
              <a:rPr lang="en-US" sz="2000" b="1" dirty="0" err="1" smtClean="0">
                <a:solidFill>
                  <a:schemeClr val="tx1"/>
                </a:solidFill>
              </a:rPr>
              <a:t>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Ginoo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kalinaw'ng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kasing-kasing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Nahanaw'ng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kaguol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kalag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may </a:t>
            </a:r>
            <a:r>
              <a:rPr lang="en-US" sz="2000" b="1" dirty="0" err="1" smtClean="0">
                <a:solidFill>
                  <a:schemeClr val="tx1"/>
                </a:solidFill>
              </a:rPr>
              <a:t>kalipay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May </a:t>
            </a:r>
            <a:r>
              <a:rPr lang="en-US" sz="2000" b="1" dirty="0" err="1" smtClean="0">
                <a:solidFill>
                  <a:schemeClr val="tx1"/>
                </a:solidFill>
              </a:rPr>
              <a:t>pagtoo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gugma</a:t>
            </a:r>
            <a:r>
              <a:rPr lang="en-US" sz="2000" b="1" dirty="0" smtClean="0">
                <a:solidFill>
                  <a:schemeClr val="tx1"/>
                </a:solidFill>
              </a:rPr>
              <a:t> man;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mahal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panalangin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N'ya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Kanako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gihatag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113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Kalag Ko May Kahayag 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Kalag Ko May Kahayag Na cebuano</dc:title>
  <dc:creator>FRONT</dc:creator>
  <cp:lastModifiedBy>FRONT</cp:lastModifiedBy>
  <cp:revision>5</cp:revision>
  <dcterms:created xsi:type="dcterms:W3CDTF">2025-05-28T17:23:09Z</dcterms:created>
  <dcterms:modified xsi:type="dcterms:W3CDTF">2025-06-02T15:40:18Z</dcterms:modified>
</cp:coreProperties>
</file>