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24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F7ED-DE66-4033-BD00-4D65A78193B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3362-698E-4D79-B22E-B4F719018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F7ED-DE66-4033-BD00-4D65A78193B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3362-698E-4D79-B22E-B4F719018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F7ED-DE66-4033-BD00-4D65A78193B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3362-698E-4D79-B22E-B4F719018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F7ED-DE66-4033-BD00-4D65A78193B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3362-698E-4D79-B22E-B4F719018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F7ED-DE66-4033-BD00-4D65A78193B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3362-698E-4D79-B22E-B4F719018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F7ED-DE66-4033-BD00-4D65A78193B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3362-698E-4D79-B22E-B4F719018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F7ED-DE66-4033-BD00-4D65A78193B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3362-698E-4D79-B22E-B4F719018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F7ED-DE66-4033-BD00-4D65A78193B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3362-698E-4D79-B22E-B4F719018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F7ED-DE66-4033-BD00-4D65A78193B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3362-698E-4D79-B22E-B4F719018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F7ED-DE66-4033-BD00-4D65A78193B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3362-698E-4D79-B22E-B4F719018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BF7ED-DE66-4033-BD00-4D65A78193B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53362-698E-4D79-B22E-B4F719018E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BF7ED-DE66-4033-BD00-4D65A78193BA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53362-698E-4D79-B22E-B4F719018E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King of Kings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지극히 높으신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142852"/>
            <a:ext cx="4143404" cy="285752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지극히 </a:t>
            </a:r>
            <a:r>
              <a:rPr lang="ko-KR" altLang="en-US" b="1" dirty="0"/>
              <a:t>높으신 </a:t>
            </a:r>
            <a:r>
              <a:rPr lang="ko-KR" altLang="en-US" b="1" dirty="0" smtClean="0"/>
              <a:t>주</a:t>
            </a:r>
            <a:r>
              <a:rPr lang="en-US" altLang="ko-KR" b="1" dirty="0" smtClean="0"/>
              <a:t> 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5786" y="571480"/>
            <a:ext cx="12001584" cy="6072230"/>
          </a:xfrm>
        </p:spPr>
        <p:txBody>
          <a:bodyPr numCol="2">
            <a:noAutofit/>
          </a:bodyPr>
          <a:lstStyle/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소망 없고 빛도 없는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어두운 세상을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하나님이 사랑하사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우리에게 오셨네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예언하신 약속대로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말씀이 육신 되어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하늘 영광 버리시고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이 땅으로 오셨네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altLang="ko-KR" sz="1400" b="1" dirty="0" smtClean="0">
                <a:solidFill>
                  <a:schemeClr val="tx1"/>
                </a:solidFill>
              </a:rPr>
              <a:t>​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: 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찬양하세 우리 주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삼위일체 하나님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지극히 높으신 주</a:t>
            </a:r>
          </a:p>
          <a:p>
            <a:pPr algn="l"/>
            <a:r>
              <a:rPr lang="ko-KR" altLang="en-US" sz="1400" b="1" dirty="0" smtClean="0">
                <a:solidFill>
                  <a:srgbClr val="FF0000"/>
                </a:solidFill>
              </a:rPr>
              <a:t>영원토록 찬양합니다</a:t>
            </a:r>
            <a:r>
              <a:rPr lang="en-US" altLang="ko-KR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주가 지으신 모든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세상을 구원하려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영광의 주 예수님이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죽음을 택하셨네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그 고통 속에서도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주의 뜻 기억하사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길을 잃은 우릴 위해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십자가를 지셨네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altLang="ko-KR" sz="1400" b="1" dirty="0" smtClean="0">
                <a:solidFill>
                  <a:schemeClr val="tx1"/>
                </a:solidFill>
              </a:rPr>
              <a:t>​</a:t>
            </a:r>
            <a:r>
              <a:rPr lang="ko-KR" altLang="en-US" sz="1400" b="1" dirty="0" smtClean="0">
                <a:solidFill>
                  <a:schemeClr val="tx1"/>
                </a:solidFill>
              </a:rPr>
              <a:t>부활하신 그 아침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닫힌 무덤 열리고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죽임당한 어린 양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죽음을 이기셨네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생명의 길 되시는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그리스도를 통해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아버지께 오는 자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모두 회복되리라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주가 세우신 교회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성령이 이끄시네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영원한 주의 복음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무너지지 않으리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주의 보혈로 인해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나는 자유케 됐네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예수의 사랑으로</a:t>
            </a: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</a:rPr>
              <a:t>새 생명을 얻었네</a:t>
            </a:r>
            <a:r>
              <a:rPr lang="en-US" altLang="ko-KR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altLang="ko-KR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400" b="1" dirty="0" smtClean="0">
                <a:solidFill>
                  <a:schemeClr val="tx1"/>
                </a:solidFill>
              </a:rPr>
              <a:t>​</a:t>
            </a:r>
          </a:p>
          <a:p>
            <a:pPr algn="l"/>
            <a:r>
              <a:rPr lang="en-US" altLang="ko-KR" sz="1400" b="1" dirty="0" smtClean="0">
                <a:solidFill>
                  <a:schemeClr val="tx1"/>
                </a:solidFill>
              </a:rPr>
              <a:t>​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106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지극히 높으신 주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지극히 높으신 주 </dc:title>
  <dc:creator>mary</dc:creator>
  <cp:lastModifiedBy>FRONT</cp:lastModifiedBy>
  <cp:revision>7</cp:revision>
  <dcterms:created xsi:type="dcterms:W3CDTF">2023-02-11T22:30:05Z</dcterms:created>
  <dcterms:modified xsi:type="dcterms:W3CDTF">2025-05-19T18:43:02Z</dcterms:modified>
</cp:coreProperties>
</file>