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74BF-352A-44FB-98B9-BCB386F0BB55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274BF-352A-44FB-98B9-BCB386F0BB55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12A95-F40F-4D9C-BD32-DC32920F24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十字架是我誇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53339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</a:rPr>
            </a:br>
            <a:r>
              <a:rPr lang="ko-KR" altLang="en-US" b="1" dirty="0" smtClean="0"/>
              <a:t> 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主十字架是我夸耀</a:t>
            </a:r>
            <a:r>
              <a:rPr lang="ko-KR" altLang="en-US" b="1" dirty="0" smtClean="0">
                <a:solidFill>
                  <a:schemeClr val="bg1"/>
                </a:solidFill>
              </a:rPr>
              <a:t/>
            </a:r>
            <a:br>
              <a:rPr lang="ko-KR" altLang="en-US" b="1" dirty="0" smtClean="0">
                <a:solidFill>
                  <a:schemeClr val="bg1"/>
                </a:solidFill>
              </a:rPr>
            </a:br>
            <a:r>
              <a:rPr lang="zh-TW" altLang="en-US" b="1" dirty="0"/>
              <a:t/>
            </a:r>
            <a:br>
              <a:rPr lang="zh-TW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6781800" cy="5410200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2000" b="1" dirty="0" smtClean="0">
                <a:solidFill>
                  <a:schemeClr val="bg1"/>
                </a:solidFill>
              </a:rPr>
              <a:t>1.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主十字架是我夸耀，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年代灭没它独存，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神圣事迹光辉环绕，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十架巍然是中心。</a:t>
            </a:r>
          </a:p>
          <a:p>
            <a:pPr algn="l"/>
            <a:endParaRPr lang="zh-CN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chemeClr val="bg1"/>
                </a:solidFill>
              </a:rPr>
              <a:t>2.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当我遭遇患难折磨，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希望成空忧惧缠，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主十字架永不弃我，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看哪！喜乐与平安。</a:t>
            </a:r>
          </a:p>
          <a:p>
            <a:pPr algn="l"/>
            <a:endParaRPr lang="zh-CN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chemeClr val="bg1"/>
                </a:solidFill>
              </a:rPr>
              <a:t>3.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福乐太阳，以光以爱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照耀在我道路上，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主十字架放射光彩，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使我人生更光亮。</a:t>
            </a:r>
          </a:p>
          <a:p>
            <a:pPr algn="l"/>
            <a:r>
              <a:rPr lang="en-US" altLang="zh-CN" sz="2000" b="1" dirty="0" smtClean="0">
                <a:solidFill>
                  <a:schemeClr val="bg1"/>
                </a:solidFill>
              </a:rPr>
              <a:t>4</a:t>
            </a:r>
            <a:r>
              <a:rPr lang="en-US" altLang="zh-CN" sz="2000" b="1" dirty="0" smtClean="0">
                <a:solidFill>
                  <a:schemeClr val="bg1"/>
                </a:solidFill>
              </a:rPr>
              <a:t>.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是祸是福，是苦是乐，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十字架全使成圣，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在此平安深广莫测，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喜乐永远不变更。</a:t>
            </a:r>
          </a:p>
          <a:p>
            <a:pPr algn="l"/>
            <a:endParaRPr lang="zh-CN" alt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CN" sz="2000" b="1" dirty="0" smtClean="0">
                <a:solidFill>
                  <a:schemeClr val="bg1"/>
                </a:solidFill>
              </a:rPr>
              <a:t>5. 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主十字架是我夸耀，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年代灭没它独存，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神圣事迹光辉环绕，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</a:rPr>
              <a:t>十架巍然是中心。</a:t>
            </a:r>
            <a:endParaRPr lang="en-US" altLang="zh-TW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182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主十字架是我夸耀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主十字架是我誇耀 </dc:title>
  <dc:creator>FRONT</dc:creator>
  <cp:lastModifiedBy>FRONT</cp:lastModifiedBy>
  <cp:revision>6</cp:revision>
  <dcterms:created xsi:type="dcterms:W3CDTF">2025-01-08T18:16:32Z</dcterms:created>
  <dcterms:modified xsi:type="dcterms:W3CDTF">2025-05-08T16:45:50Z</dcterms:modified>
</cp:coreProperties>
</file>