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73FC-7C6E-4668-AF91-46654709DB22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7638-8984-449E-9615-B487BE845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73FC-7C6E-4668-AF91-46654709DB22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7638-8984-449E-9615-B487BE845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73FC-7C6E-4668-AF91-46654709DB22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7638-8984-449E-9615-B487BE845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73FC-7C6E-4668-AF91-46654709DB22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7638-8984-449E-9615-B487BE845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73FC-7C6E-4668-AF91-46654709DB22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7638-8984-449E-9615-B487BE845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73FC-7C6E-4668-AF91-46654709DB22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7638-8984-449E-9615-B487BE845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73FC-7C6E-4668-AF91-46654709DB22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7638-8984-449E-9615-B487BE845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73FC-7C6E-4668-AF91-46654709DB22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7638-8984-449E-9615-B487BE845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73FC-7C6E-4668-AF91-46654709DB22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7638-8984-449E-9615-B487BE845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73FC-7C6E-4668-AF91-46654709DB22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7638-8984-449E-9615-B487BE845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73FC-7C6E-4668-AF91-46654709DB22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7638-8984-449E-9615-B487BE845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473FC-7C6E-4668-AF91-46654709DB22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87638-8984-449E-9615-B487BE845F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igher Ground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ข้ามุ่งหน้าไปแดนที่สูงกว่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0430" y="1"/>
            <a:ext cx="5643570" cy="5000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sz="4000" b="1" dirty="0" smtClean="0">
                <a:solidFill>
                  <a:schemeClr val="bg1"/>
                </a:solidFill>
              </a:rPr>
              <a:t>ข้า</a:t>
            </a:r>
            <a:r>
              <a:rPr lang="th-TH" sz="4000" b="1" dirty="0">
                <a:solidFill>
                  <a:schemeClr val="bg1"/>
                </a:solidFill>
              </a:rPr>
              <a:t>มุ่งหน้าไปแดนที่สูงกว่า</a:t>
            </a:r>
            <a:r>
              <a:rPr lang="th-TH" dirty="0">
                <a:solidFill>
                  <a:schemeClr val="bg1"/>
                </a:solidFill>
              </a:rPr>
              <a:t/>
            </a:r>
            <a:br>
              <a:rPr lang="th-TH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37898" y="473429"/>
            <a:ext cx="3143272" cy="4802088"/>
          </a:xfrm>
        </p:spPr>
        <p:txBody>
          <a:bodyPr>
            <a:noAutofit/>
          </a:bodyPr>
          <a:lstStyle/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1. ข้ามุ่งหน้าไป ไม่ช้าลังเล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ทุกวันมุ่งสู่ แดนที่สูงขึ้น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ไม่หยุดวิงวอน ในทุกย่างก้าว 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“โปรดวางข้ายืนในแดนสูงกว่า”</a:t>
            </a:r>
          </a:p>
          <a:p>
            <a:pPr algn="l"/>
            <a:endParaRPr lang="th-TH" sz="14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รับ 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ทรงเพิ่มกำลัง ให้ข้าลุกยืน 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พึ่งโดยความเชื่อ มุ่งหน้าขึ้นสู่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แดนที่สูงกว่า ที่ข้าเคยพบ 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“โปรดวางข้ายืนในแดนสูงกว่า”</a:t>
            </a:r>
          </a:p>
          <a:p>
            <a:pPr algn="l"/>
            <a:endParaRPr lang="th-TH" sz="14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2. ข้าไม่ต้องการ คงอยู่ที่เดิม  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เต็มด้วยสงสัย หวาดกลัวรอบด้าน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แม้นว่าบางคน อยู่สุขสบาย 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แต่ข้าเฝ้าหวังแดนสูงขึ้นไป</a:t>
            </a:r>
          </a:p>
          <a:p>
            <a:pPr algn="l"/>
            <a:endParaRPr lang="th-TH" sz="14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3. แม้ซาตานใช้ ศรเพลิงโจมตี 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ข้าต้องนั่งใน สวรรค์ทั้งหลาย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โดยเชื่อได้ยิน เสียงเพลงปรีดา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กังวานจากแดนสูงกว่าเบื้องบน</a:t>
            </a:r>
          </a:p>
          <a:p>
            <a:pPr algn="l"/>
            <a:endParaRPr lang="th-TH" sz="14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4. ข้าขึ้นยอดสูง เห็นเพียงองค์ท่าน 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ราศีส่องแสง เปิดตาใจข้า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จวบข้าได้พบ ยังคงวิงวอน  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“โปรดนำข้าสู่แดนที่สูงกว่า”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</TotalTime>
  <Words>156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ข้ามุ่งหน้าไปแดนที่สูงกว่า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ข้ามุ่งหน้าไปแดนที่สูงกว่า </dc:title>
  <dc:creator>mary</dc:creator>
  <cp:lastModifiedBy>FRONT</cp:lastModifiedBy>
  <cp:revision>7</cp:revision>
  <dcterms:created xsi:type="dcterms:W3CDTF">2022-04-02T20:27:02Z</dcterms:created>
  <dcterms:modified xsi:type="dcterms:W3CDTF">2025-05-24T16:44:20Z</dcterms:modified>
</cp:coreProperties>
</file>