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1A9F9-D385-4B12-8DA6-7A0F0AC568A5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BBDA5-A351-4A09-ACCE-F0ECACCA8F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120680" cy="476671"/>
          </a:xfrm>
        </p:spPr>
        <p:txBody>
          <a:bodyPr>
            <a:noAutofit/>
          </a:bodyPr>
          <a:lstStyle/>
          <a:p>
            <a:r>
              <a:rPr lang="ml-IN" sz="2800" b="1" dirty="0" smtClean="0"/>
              <a:t>യേശുവിന്‍ ക്രൂശിന്‍ കീഴെ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904656" cy="473008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ശുവിന്‍ ക്രൂശിന്‍ കീഴെ ഞാന്‍ നിര്‍ഭയനത്രേ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പാഴ്മരുവില്‍ പാറ പോല്‍ തണല്‍ നല്‍കുമതു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വനാന്തരേ ഭവനം പോല്‍, യാത്രയില്‍ വിശ്രമം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ഉച്ച വെയിലും, ഭാരവും അലട്ടില്ലേതുമേ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സന്തോഷം ശാന്തി തിങ്ങും അഭയമാണതു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സ്വര്‍ഗ്ഗസന്തോഷം നീതിയും സംഗമിക്കുന്നതാല്‍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യാക്കോബിന്‍ സ്വപ്ന ഏണിപോല്‍ വിണ്ണെത്തുമേയതു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രക്ഷകന്‍ ക്രൂശു വിണ്ണിലേക്കുയര്‍ന്നു നില്‍ക്കുന്നു.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ക്രൂശിന്‍ നിഴലിന്‍ കീഴെ കാണുന്നു കല്ലറ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ഇരുള്‍ നിറഞ്ഞ ഗര്‍ത്തം പോല്‍ അഗാധമാണതു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രക്ഷിപ്പാന്‍ ശക്തനയതാ കുരിശ്ശിന്‍ കരങ്ങള്‍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 മരണത്തില്‍ നിന്നും രക്ഷിപ്പാന്‍ കാവലായ്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യേശുവിന്‍ ക്രൂശില്‍ കാണും ഞാന്‍ ഏതു നേരത്തും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എനിയ്ക്കു വേണ്ടി പ്രാണനെ വെടിയും നാഥനേ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ഹൃദയം നൊന്തു കണ്ണീരാല്‍ അനുതപിക്കും ഞാന്‍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അയോഗ്യനാകുമെന്നെ താന്‍ വീണ്ടെടുത്തതിനാല്‍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ക്രൂശ്ശിന്‍ നിഴലെനിക്കു അഭയമാണെന്നും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മുഖശോഭയല്ലാതെ വേണ്ടായേ വേറൊന്നും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ലൌകീകമായതെല്ലാമേ നഷ്ടമെന്നെണ്ണുന്നേന്‍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പാപിയാമെനിക്കെന്നേക്കും മഹത്വം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ക്രൂശ്ശിന്മേല്‍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യേശുവിന്‍ ക്രൂശിന്‍ കീഴെ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യേശുവിന്‍ ക്രൂശിന്‍  കീഴെ</dc:title>
  <dc:creator>mary</dc:creator>
  <cp:lastModifiedBy>FRONT</cp:lastModifiedBy>
  <cp:revision>8</cp:revision>
  <dcterms:created xsi:type="dcterms:W3CDTF">2021-01-01T22:05:49Z</dcterms:created>
  <dcterms:modified xsi:type="dcterms:W3CDTF">2025-05-05T14:54:51Z</dcterms:modified>
</cp:coreProperties>
</file>