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BB35-147B-40C7-9569-82B3C9F0914F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8D3D-7E48-429C-BB3F-BA0856943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BB35-147B-40C7-9569-82B3C9F0914F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8D3D-7E48-429C-BB3F-BA0856943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BB35-147B-40C7-9569-82B3C9F0914F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8D3D-7E48-429C-BB3F-BA0856943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BB35-147B-40C7-9569-82B3C9F0914F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8D3D-7E48-429C-BB3F-BA0856943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BB35-147B-40C7-9569-82B3C9F0914F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8D3D-7E48-429C-BB3F-BA0856943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BB35-147B-40C7-9569-82B3C9F0914F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8D3D-7E48-429C-BB3F-BA0856943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BB35-147B-40C7-9569-82B3C9F0914F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8D3D-7E48-429C-BB3F-BA0856943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BB35-147B-40C7-9569-82B3C9F0914F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8D3D-7E48-429C-BB3F-BA0856943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BB35-147B-40C7-9569-82B3C9F0914F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8D3D-7E48-429C-BB3F-BA0856943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BB35-147B-40C7-9569-82B3C9F0914F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8D3D-7E48-429C-BB3F-BA0856943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BB35-147B-40C7-9569-82B3C9F0914F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8D3D-7E48-429C-BB3F-BA0856943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EBB35-147B-40C7-9569-82B3C9F0914F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D8D3D-7E48-429C-BB3F-BA0856943C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coming to the Cross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coming to the Cross 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5029200" cy="533400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क्रूसको छेउमा </a:t>
            </a:r>
            <a:r>
              <a:rPr lang="hi-IN" b="1" dirty="0" smtClean="0"/>
              <a:t>आउँछु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6019800" cy="4572000"/>
          </a:xfrm>
        </p:spPr>
        <p:txBody>
          <a:bodyPr>
            <a:noAutofit/>
          </a:bodyPr>
          <a:lstStyle/>
          <a:p>
            <a:pPr algn="l"/>
            <a:r>
              <a:rPr lang="hi-IN" sz="2000" b="1" dirty="0" smtClean="0">
                <a:solidFill>
                  <a:schemeClr val="tx1"/>
                </a:solidFill>
              </a:rPr>
              <a:t>१.  क्रूसको छेउमा आउँछु, त्यसमा आशा पाउँदछु</a:t>
            </a:r>
          </a:p>
          <a:p>
            <a:pPr algn="l"/>
            <a:r>
              <a:rPr lang="hi-IN" sz="2000" b="1" dirty="0" smtClean="0">
                <a:solidFill>
                  <a:schemeClr val="tx1"/>
                </a:solidFill>
              </a:rPr>
              <a:t>जसमा भयो बलिदान, जसले हुन्छ मेरो त्राण.</a:t>
            </a:r>
          </a:p>
          <a:p>
            <a:pPr algn="l"/>
            <a:endParaRPr lang="hi-IN" sz="2000" b="1" dirty="0" smtClean="0">
              <a:solidFill>
                <a:schemeClr val="tx1"/>
              </a:solidFill>
            </a:endParaRP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को.</a:t>
            </a: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येशूमा म राख्छु आशा, बलि भयो क्रूसमा खास</a:t>
            </a: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क्रूसको आशिष्‌ मलाई देऊ मेरो गह्रौँ भारी लेऊ.</a:t>
            </a:r>
          </a:p>
          <a:p>
            <a:pPr algn="l"/>
            <a:endParaRPr lang="hi-IN" sz="2000" b="1" dirty="0" smtClean="0">
              <a:solidFill>
                <a:schemeClr val="tx1"/>
              </a:solidFill>
            </a:endParaRPr>
          </a:p>
          <a:p>
            <a:pPr algn="l"/>
            <a:r>
              <a:rPr lang="hi-IN" sz="2000" b="1" dirty="0" smtClean="0">
                <a:solidFill>
                  <a:schemeClr val="tx1"/>
                </a:solidFill>
              </a:rPr>
              <a:t>२.  म ता पापी क्लेशित थिएँ, आफ्ना कर्मले दुःखित थिएँ</a:t>
            </a:r>
          </a:p>
          <a:p>
            <a:pPr algn="l"/>
            <a:r>
              <a:rPr lang="hi-IN" sz="2000" b="1" dirty="0" smtClean="0">
                <a:solidFill>
                  <a:schemeClr val="tx1"/>
                </a:solidFill>
              </a:rPr>
              <a:t>खोज्दथेँ त्राणको उपाय, जान्दिनथेँ सत्‌ सहाय .</a:t>
            </a:r>
          </a:p>
          <a:p>
            <a:pPr algn="l"/>
            <a:endParaRPr lang="hi-IN" sz="2000" b="1" dirty="0" smtClean="0">
              <a:solidFill>
                <a:schemeClr val="tx1"/>
              </a:solidFill>
            </a:endParaRPr>
          </a:p>
          <a:p>
            <a:pPr algn="l"/>
            <a:r>
              <a:rPr lang="hi-IN" sz="2000" b="1" dirty="0" smtClean="0">
                <a:solidFill>
                  <a:schemeClr val="tx1"/>
                </a:solidFill>
              </a:rPr>
              <a:t>३.  प्रभु येशू मेरो नाथ, समात्छु म उनकै हात</a:t>
            </a:r>
          </a:p>
          <a:p>
            <a:pPr algn="l"/>
            <a:r>
              <a:rPr lang="hi-IN" sz="2000" b="1" dirty="0" smtClean="0">
                <a:solidFill>
                  <a:schemeClr val="tx1"/>
                </a:solidFill>
              </a:rPr>
              <a:t>खालि येशू सत अवतार येशूदेखि छ उद्धार</a:t>
            </a:r>
            <a:r>
              <a:rPr lang="hi-IN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80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क्रूसको छेउमा आउँछु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क्रूसको छेउमा आउँछु nepal</dc:title>
  <dc:creator>FRONT</dc:creator>
  <cp:lastModifiedBy>FRONT</cp:lastModifiedBy>
  <cp:revision>6</cp:revision>
  <dcterms:created xsi:type="dcterms:W3CDTF">2025-05-10T10:39:18Z</dcterms:created>
  <dcterms:modified xsi:type="dcterms:W3CDTF">2025-05-12T14:35:06Z</dcterms:modified>
</cp:coreProperties>
</file>