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2B328-7BA9-4738-90C0-E7562E461F13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43CF-1656-4F73-A3D7-36923BC99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2B328-7BA9-4738-90C0-E7562E461F13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43CF-1656-4F73-A3D7-36923BC99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2B328-7BA9-4738-90C0-E7562E461F13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43CF-1656-4F73-A3D7-36923BC99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2B328-7BA9-4738-90C0-E7562E461F13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43CF-1656-4F73-A3D7-36923BC99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2B328-7BA9-4738-90C0-E7562E461F13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43CF-1656-4F73-A3D7-36923BC99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2B328-7BA9-4738-90C0-E7562E461F13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43CF-1656-4F73-A3D7-36923BC99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2B328-7BA9-4738-90C0-E7562E461F13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43CF-1656-4F73-A3D7-36923BC99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2B328-7BA9-4738-90C0-E7562E461F13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43CF-1656-4F73-A3D7-36923BC99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2B328-7BA9-4738-90C0-E7562E461F13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43CF-1656-4F73-A3D7-36923BC99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2B328-7BA9-4738-90C0-E7562E461F13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43CF-1656-4F73-A3D7-36923BC99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2B328-7BA9-4738-90C0-E7562E461F13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43CF-1656-4F73-A3D7-36923BC99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2B328-7BA9-4738-90C0-E7562E461F13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E43CF-1656-4F73-A3D7-36923BC9963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늘에 찬송이 들리던 그날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يوما تعالى في الفضا هتا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0"/>
            <a:ext cx="45720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/>
              <a:t>يوما </a:t>
            </a:r>
            <a:r>
              <a:rPr lang="ar-AE" b="1" dirty="0"/>
              <a:t>تعالى في الفضا </a:t>
            </a:r>
            <a:r>
              <a:rPr lang="ar-AE" b="1" dirty="0" smtClean="0"/>
              <a:t>هتاف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/>
              <a:t/>
            </a:r>
            <a:br>
              <a:rPr lang="ar-A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3600" y="457200"/>
            <a:ext cx="2438400" cy="4495800"/>
          </a:xfrm>
        </p:spPr>
        <p:txBody>
          <a:bodyPr>
            <a:noAutofit/>
          </a:bodyPr>
          <a:lstStyle/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1 - يوماً تعالى في الفضا هُتافٌ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رُغمَ اشتدادِ الشرِّ والبُهتانْ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فابن الإلهِ وُلِدَ مِن عذرا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وعاشَ بين الناسِ كالإنسانْ</a:t>
            </a:r>
          </a:p>
          <a:p>
            <a:pPr algn="r"/>
            <a:endParaRPr lang="ar-AE" sz="1400" b="1" dirty="0" smtClean="0">
              <a:solidFill>
                <a:srgbClr val="FF0000"/>
              </a:solidFill>
            </a:endParaRP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عاشَ لحبي، ماتَ لذنبي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في القبرِ إثمي بعيداً رماهْ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قام مبرِّرا نفسي فعشتُ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يأتي قريباً مجيداً أراهْ</a:t>
            </a:r>
          </a:p>
          <a:p>
            <a:pPr algn="r"/>
            <a:endParaRPr lang="ar-AE" sz="14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2 - يوماً على الجلجثة الرهيبة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فوق الصليبِ سمَّروا الحبيبْ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فاحتملَ الآلامَ ثم مات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لفِديتي فحبُّه عجيبْ</a:t>
            </a:r>
          </a:p>
          <a:p>
            <a:pPr algn="r"/>
            <a:endParaRPr lang="ar-AE" sz="14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3 - يوماً تدحرَجَ غَطاءُ القبرِ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وسيدي قد قامَ بانتصارْ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واخضعَ الموتَ وكلَّ شرِّ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وصعِدَ للمجدِ باقتدارْ</a:t>
            </a:r>
          </a:p>
          <a:p>
            <a:pPr algn="r"/>
            <a:endParaRPr lang="ar-AE" sz="14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4 - يوماً سيدوي صوتُ بوقِ نصرٍ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ويملأُ الأرجاءَ والأبعادْ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إذ يظهرُ الربُّ على السحابٍ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ويأخذُ الأبرارَ </a:t>
            </a:r>
            <a:r>
              <a:rPr lang="ar-AE" sz="1400" b="1" dirty="0" smtClean="0">
                <a:solidFill>
                  <a:schemeClr val="tx1"/>
                </a:solidFill>
              </a:rPr>
              <a:t>للأمجادْ</a:t>
            </a:r>
            <a:endParaRPr lang="ar-AE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91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يوما تعالى في الفضا هتاف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يوما تعالى في الفضا هتاف </dc:title>
  <dc:creator>FRONT</dc:creator>
  <cp:lastModifiedBy>FRONT</cp:lastModifiedBy>
  <cp:revision>7</cp:revision>
  <dcterms:created xsi:type="dcterms:W3CDTF">2024-03-12T20:17:44Z</dcterms:created>
  <dcterms:modified xsi:type="dcterms:W3CDTF">2025-05-14T14:48:15Z</dcterms:modified>
</cp:coreProperties>
</file>