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4043-CDFE-4EBA-B9F5-04ED8E1B49C5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B3D4-BF74-4B66-B158-3988B3F02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4043-CDFE-4EBA-B9F5-04ED8E1B49C5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B3D4-BF74-4B66-B158-3988B3F02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4043-CDFE-4EBA-B9F5-04ED8E1B49C5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B3D4-BF74-4B66-B158-3988B3F02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4043-CDFE-4EBA-B9F5-04ED8E1B49C5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B3D4-BF74-4B66-B158-3988B3F02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4043-CDFE-4EBA-B9F5-04ED8E1B49C5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B3D4-BF74-4B66-B158-3988B3F02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4043-CDFE-4EBA-B9F5-04ED8E1B49C5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B3D4-BF74-4B66-B158-3988B3F02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4043-CDFE-4EBA-B9F5-04ED8E1B49C5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B3D4-BF74-4B66-B158-3988B3F02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4043-CDFE-4EBA-B9F5-04ED8E1B49C5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B3D4-BF74-4B66-B158-3988B3F02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4043-CDFE-4EBA-B9F5-04ED8E1B49C5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B3D4-BF74-4B66-B158-3988B3F02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4043-CDFE-4EBA-B9F5-04ED8E1B49C5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B3D4-BF74-4B66-B158-3988B3F02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4043-CDFE-4EBA-B9F5-04ED8E1B49C5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B3D4-BF74-4B66-B158-3988B3F02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C4043-CDFE-4EBA-B9F5-04ED8E1B49C5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8B3D4-BF74-4B66-B158-3988B3F021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тремлюсь достич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9124" y="0"/>
            <a:ext cx="4357718" cy="31140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ru-RU" sz="3600" dirty="0" smtClean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az-Cyrl-AZ" sz="3600" b="1" dirty="0" smtClean="0">
                <a:solidFill>
                  <a:schemeClr val="bg1"/>
                </a:solidFill>
              </a:rPr>
              <a:t>Стремлюсь </a:t>
            </a:r>
            <a:r>
              <a:rPr lang="az-Cyrl-AZ" sz="3600" b="1" dirty="0" smtClean="0">
                <a:solidFill>
                  <a:schemeClr val="bg1"/>
                </a:solidFill>
              </a:rPr>
              <a:t>достичь</a:t>
            </a:r>
            <a:r>
              <a:rPr lang="az-Cyrl-AZ" sz="3600" b="1" dirty="0" smtClean="0"/>
              <a:t/>
            </a:r>
            <a:br>
              <a:rPr lang="az-Cyrl-AZ" sz="3600" b="1" dirty="0" smtClean="0"/>
            </a:br>
            <a:r>
              <a:rPr lang="ru-RU" sz="3600" b="1" dirty="0" smtClean="0"/>
              <a:t>  </a:t>
            </a:r>
            <a:br>
              <a:rPr lang="ru-RU" sz="3600" b="1" dirty="0" smtClean="0"/>
            </a:b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4786314" y="428604"/>
            <a:ext cx="3429024" cy="6215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Стр‍‍емлюсь достичь я тех в‍‍ысот,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Где солнце в‍‍ечно не зайд‍‍ет.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И я. Господь, прош‍‍у Т‍‍ебя,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Чтоб выше Т‍‍ы поднял м‍‍еня.</a:t>
            </a: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Господь, влеки меня сильн‍‍ей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К Себе любовию Сво‍‍ей,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Влеки меня из т‍‍ьмы и бед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В негаснущ‍‍ий небесн‍‍ый св‍‍ет.</a:t>
            </a: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Я не хочу здесь обитать,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В сомненьи, в страхе пребывать.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Иной бы здесь остаться рад,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Моя же цель - небесный град.</a:t>
            </a: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Хочу я в городе том жить,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Где грех не может искусить,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Где духи светлые живут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И песни дивные поют.</a:t>
            </a: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Хотел бы ввысь я улететь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И славу Божию узреть.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Пока же в этом мире я,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Господь, прошу: веди меня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120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Стремлюсь достичь  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Высшая Земля</dc:title>
  <dc:creator>mary</dc:creator>
  <cp:lastModifiedBy>FRONT</cp:lastModifiedBy>
  <cp:revision>17</cp:revision>
  <dcterms:created xsi:type="dcterms:W3CDTF">2021-05-25T15:18:43Z</dcterms:created>
  <dcterms:modified xsi:type="dcterms:W3CDTF">2025-05-26T21:15:48Z</dcterms:modified>
</cp:coreProperties>
</file>