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AE810-4B9C-4B71-AB6C-B1080321BC46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CA95-9870-4A4B-A40D-A0D9415CD5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ighty Fortress Is Our Go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14291"/>
            <a:ext cx="7000924" cy="35719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Магутна крэпасьць Госпад </a:t>
            </a:r>
            <a:r>
              <a:rPr lang="az-Cyrl-AZ" b="1" dirty="0" smtClean="0"/>
              <a:t>Бог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000108"/>
            <a:ext cx="7358114" cy="4658072"/>
          </a:xfrm>
        </p:spPr>
        <p:txBody>
          <a:bodyPr numCol="2">
            <a:noAutofit/>
          </a:bodyPr>
          <a:lstStyle/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Магутна крэпасьць Госпад Бог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Аружжа дасьць і зброю!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Ён звольніць нас з усіх трывог,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Ён наша стража ў бою!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Сільны вораг, злы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Прэць да барацьбы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Ліхам хоча ўзяць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пазабіваць;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Хто-ж проці ўражай сілы?</a:t>
            </a:r>
          </a:p>
          <a:p>
            <a:pPr algn="l"/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Пякельных сіл ня можам зьбіць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 згінуць-бы нам трэба;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Ёсьць ў нас ваёўнік — будзем жыць,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даў Яго нам з неба!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Хто-ж Ён? — знаюць ўсе: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Імя Хрыстос нясе,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Слаўны ў баёх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Ваёўнік Сам — Бог,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Ён сілы ўражы зможа! —</a:t>
            </a:r>
          </a:p>
          <a:p>
            <a:pPr algn="l"/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Хай злыдні пруць на цэлы сьвет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нас сільля і здрады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баімося ўсякіх бед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Дамо сабе ім рады!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Князь той сілы злой,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Вялікасьцай сваёй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зашкодзіць нам,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Ужо асуджан сам,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Прысуд яго паваліць! —</a:t>
            </a:r>
          </a:p>
          <a:p>
            <a:pPr algn="l"/>
            <a:endParaRPr lang="az-Cyrl-AZ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Нікто ня зломіць Божых слоў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Ніхто не перайначыць!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Ўжо Бог нам помач слаць гатоў,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Дык вораг то пабачыць!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Хоча злы нас сьцяць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Усё дабро забраць,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Хай бярэ сабе,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Пекла ня міне —</a:t>
            </a:r>
          </a:p>
          <a:p>
            <a:pPr algn="l"/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нам збаўленьне будзе</a:t>
            </a:r>
            <a:r>
              <a:rPr lang="az-Cyrl-A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186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Магутна крэпасьць Госпад Бог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Магутна крэпасьць Госпад Бог</dc:title>
  <dc:creator>mary</dc:creator>
  <cp:lastModifiedBy>FRONT</cp:lastModifiedBy>
  <cp:revision>5</cp:revision>
  <dcterms:created xsi:type="dcterms:W3CDTF">2023-01-11T16:10:14Z</dcterms:created>
  <dcterms:modified xsi:type="dcterms:W3CDTF">2025-05-03T17:26:26Z</dcterms:modified>
</cp:coreProperties>
</file>