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D9BD-D7AF-4582-A743-D2D8AD8D3261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8D9BD-D7AF-4582-A743-D2D8AD8D3261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4584C-12E4-4328-A5A0-77AA370A24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w Thank We All Our God piano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0"/>
            <a:ext cx="5643602" cy="38284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ru-RU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Восхвалим мы Творца </a:t>
            </a:r>
            <a:r>
              <a:rPr lang="sv-SE" dirty="0"/>
              <a:t/>
            </a:r>
            <a:br>
              <a:rPr lang="sv-S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3042" y="642918"/>
            <a:ext cx="7000924" cy="5072098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Восхвалим мы Творца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сердцем и устами!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Творит Он чудеса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нас, и перед нами.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начала наших дней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наступивший час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Щедротой Он Своей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Обогащает нас.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Да будет Он для нас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Живительной отрадой.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правит нами Он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добрый Пастырь стада.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не оставит нас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милостию впредь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да утешит нас,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начнем скорбеть!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Тебе, Творец благой,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Хвала, Отец Предвечный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Сын и Дух Святой,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Отныне и навечно!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Тобою, сильный Бог,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Живут сердца святых;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них в Тебе покой,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Тебе отрада их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.“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3572</TotalTime>
  <Words>111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Восхвалим мы Творца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Восхвалим же Творца  </dc:title>
  <dc:creator>mary</dc:creator>
  <cp:lastModifiedBy>FRONT</cp:lastModifiedBy>
  <cp:revision>56</cp:revision>
  <dcterms:created xsi:type="dcterms:W3CDTF">2020-11-25T16:51:09Z</dcterms:created>
  <dcterms:modified xsi:type="dcterms:W3CDTF">2025-05-16T19:52:29Z</dcterms:modified>
</cp:coreProperties>
</file>