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AE17-58D6-4D7A-B7FA-31259B08132A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30EE8-C1A2-48F2-94A6-446F48E66F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AE17-58D6-4D7A-B7FA-31259B08132A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30EE8-C1A2-48F2-94A6-446F48E66F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AE17-58D6-4D7A-B7FA-31259B08132A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30EE8-C1A2-48F2-94A6-446F48E66F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AE17-58D6-4D7A-B7FA-31259B08132A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30EE8-C1A2-48F2-94A6-446F48E66F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AE17-58D6-4D7A-B7FA-31259B08132A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30EE8-C1A2-48F2-94A6-446F48E66F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AE17-58D6-4D7A-B7FA-31259B08132A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30EE8-C1A2-48F2-94A6-446F48E66F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AE17-58D6-4D7A-B7FA-31259B08132A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30EE8-C1A2-48F2-94A6-446F48E66F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AE17-58D6-4D7A-B7FA-31259B08132A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30EE8-C1A2-48F2-94A6-446F48E66F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AE17-58D6-4D7A-B7FA-31259B08132A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30EE8-C1A2-48F2-94A6-446F48E66F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AE17-58D6-4D7A-B7FA-31259B08132A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30EE8-C1A2-48F2-94A6-446F48E66F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AE17-58D6-4D7A-B7FA-31259B08132A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30EE8-C1A2-48F2-94A6-446F48E66F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3AE17-58D6-4D7A-B7FA-31259B08132A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30EE8-C1A2-48F2-94A6-446F48E66F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coming to the Cross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udang De wa ring ng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5562600" cy="380999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Wudang De wa ring </a:t>
            </a:r>
            <a:r>
              <a:rPr lang="nl-NL" b="1" dirty="0" smtClean="0"/>
              <a:t>ngai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57200"/>
            <a:ext cx="3505200" cy="3962400"/>
          </a:xfrm>
        </p:spPr>
        <p:txBody>
          <a:bodyPr>
            <a:noAutofit/>
          </a:bodyPr>
          <a:lstStyle/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Wudang </a:t>
            </a:r>
            <a:r>
              <a:rPr lang="nl-NL" sz="1400" b="1" dirty="0" smtClean="0">
                <a:solidFill>
                  <a:schemeClr val="tx1"/>
                </a:solidFill>
              </a:rPr>
              <a:t>de ngai wa </a:t>
            </a:r>
            <a:r>
              <a:rPr lang="nl-NL" sz="1400" b="1" dirty="0" smtClean="0">
                <a:solidFill>
                  <a:schemeClr val="tx1"/>
                </a:solidFill>
              </a:rPr>
              <a:t>ring </a:t>
            </a:r>
            <a:r>
              <a:rPr lang="nl-NL" sz="1400" b="1" dirty="0" smtClean="0">
                <a:solidFill>
                  <a:schemeClr val="tx1"/>
                </a:solidFill>
              </a:rPr>
              <a:t>ngai</a:t>
            </a:r>
            <a:r>
              <a:rPr lang="nl-NL" sz="1400" b="1" dirty="0" smtClean="0">
                <a:solidFill>
                  <a:schemeClr val="tx1"/>
                </a:solidFill>
              </a:rPr>
              <a:t>, </a:t>
            </a:r>
            <a:endParaRPr lang="nl-NL" sz="14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Myi </a:t>
            </a:r>
            <a:r>
              <a:rPr lang="nl-NL" sz="1400" b="1" dirty="0" smtClean="0">
                <a:solidFill>
                  <a:schemeClr val="tx1"/>
                </a:solidFill>
              </a:rPr>
              <a:t>kyaw </a:t>
            </a:r>
            <a:r>
              <a:rPr lang="nl-NL" sz="1400" b="1" dirty="0" smtClean="0">
                <a:solidFill>
                  <a:schemeClr val="tx1"/>
                </a:solidFill>
              </a:rPr>
              <a:t>hte </a:t>
            </a:r>
            <a:r>
              <a:rPr lang="nl-NL" sz="1400" b="1" dirty="0" smtClean="0">
                <a:solidFill>
                  <a:schemeClr val="tx1"/>
                </a:solidFill>
              </a:rPr>
              <a:t>matsan </a:t>
            </a:r>
            <a:r>
              <a:rPr lang="nl-NL" sz="1400" b="1" dirty="0" smtClean="0">
                <a:solidFill>
                  <a:schemeClr val="tx1"/>
                </a:solidFill>
              </a:rPr>
              <a:t>n-ngai;</a:t>
            </a:r>
            <a:endParaRPr lang="nl-NL" sz="14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Hkyehkrang la ai ngai hkrum na,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Mai kaja ngai hta </a:t>
            </a:r>
            <a:r>
              <a:rPr lang="nl-NL" sz="1400" b="1" dirty="0" smtClean="0">
                <a:solidFill>
                  <a:schemeClr val="tx1"/>
                </a:solidFill>
              </a:rPr>
              <a:t>kata.</a:t>
            </a:r>
            <a:endParaRPr lang="nl-NL" sz="1400" b="1" dirty="0" smtClean="0">
              <a:solidFill>
                <a:schemeClr val="tx1"/>
              </a:solidFill>
            </a:endParaRPr>
          </a:p>
          <a:p>
            <a:pPr algn="l"/>
            <a:endParaRPr lang="nl-NL" sz="14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Alu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sagu</a:t>
            </a:r>
            <a:r>
              <a:rPr lang="en-US" sz="1400" b="1" dirty="0" smtClean="0">
                <a:solidFill>
                  <a:srgbClr val="FF0000"/>
                </a:solidFill>
              </a:rPr>
              <a:t> kasha,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Nang </a:t>
            </a:r>
            <a:r>
              <a:rPr lang="en-US" sz="1400" b="1" dirty="0" err="1" smtClean="0">
                <a:solidFill>
                  <a:srgbClr val="FF0000"/>
                </a:solidFill>
              </a:rPr>
              <a:t>hpe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sha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ngai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kam</a:t>
            </a:r>
            <a:r>
              <a:rPr lang="en-US" sz="1400" b="1" dirty="0" smtClean="0">
                <a:solidFill>
                  <a:srgbClr val="FF0000"/>
                </a:solidFill>
              </a:rPr>
              <a:t> sham </a:t>
            </a:r>
            <a:r>
              <a:rPr lang="en-US" sz="1400" b="1" dirty="0" err="1" smtClean="0">
                <a:solidFill>
                  <a:srgbClr val="FF0000"/>
                </a:solidFill>
              </a:rPr>
              <a:t>na</a:t>
            </a:r>
            <a:r>
              <a:rPr lang="en-US" sz="14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Myit nem let, na man e naw,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Yesu e, hkye la e </a:t>
            </a:r>
            <a:r>
              <a:rPr lang="nl-NL" sz="1400" b="1" dirty="0" smtClean="0">
                <a:solidFill>
                  <a:srgbClr val="FF0000"/>
                </a:solidFill>
              </a:rPr>
              <a:t>law.</a:t>
            </a:r>
            <a:endParaRPr lang="nl-NL" sz="1400" b="1" dirty="0" smtClean="0">
              <a:solidFill>
                <a:srgbClr val="FF0000"/>
              </a:solidFill>
            </a:endParaRPr>
          </a:p>
          <a:p>
            <a:pPr algn="l"/>
            <a:endParaRPr lang="nl-NL" sz="14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Na na  wa ngai dam nga yang,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Na tsawra myit ngai hpe </a:t>
            </a:r>
            <a:r>
              <a:rPr lang="nl-NL" sz="1400" b="1" dirty="0" smtClean="0">
                <a:solidFill>
                  <a:schemeClr val="tx1"/>
                </a:solidFill>
              </a:rPr>
              <a:t>gang;</a:t>
            </a:r>
            <a:endParaRPr lang="nl-NL" sz="14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Na yubak raw ya sai nga,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Yesu e na ga ngai  </a:t>
            </a:r>
            <a:r>
              <a:rPr lang="nl-NL" sz="1400" b="1" dirty="0" smtClean="0">
                <a:solidFill>
                  <a:schemeClr val="tx1"/>
                </a:solidFill>
              </a:rPr>
              <a:t>na.</a:t>
            </a:r>
            <a:endParaRPr lang="nl-NL" sz="1400" b="1" dirty="0" smtClean="0">
              <a:solidFill>
                <a:schemeClr val="tx1"/>
              </a:solidFill>
            </a:endParaRPr>
          </a:p>
          <a:p>
            <a:pPr algn="l"/>
            <a:endParaRPr lang="nl-NL" sz="14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Jinghku hte sutgan </a:t>
            </a:r>
            <a:r>
              <a:rPr lang="nl-NL" sz="1400" b="1" dirty="0" smtClean="0">
                <a:solidFill>
                  <a:schemeClr val="tx1"/>
                </a:solidFill>
              </a:rPr>
              <a:t>ahkying</a:t>
            </a:r>
            <a:r>
              <a:rPr lang="nl-NL" sz="1400" b="1" dirty="0" smtClean="0">
                <a:solidFill>
                  <a:schemeClr val="tx1"/>
                </a:solidFill>
              </a:rPr>
              <a:t>,</a:t>
            </a:r>
            <a:br>
              <a:rPr lang="nl-NL" sz="1400" b="1" dirty="0" smtClean="0">
                <a:solidFill>
                  <a:schemeClr val="tx1"/>
                </a:solidFill>
              </a:rPr>
            </a:br>
            <a:r>
              <a:rPr lang="nl-NL" sz="1400" b="1" dirty="0" smtClean="0">
                <a:solidFill>
                  <a:schemeClr val="tx1"/>
                </a:solidFill>
              </a:rPr>
              <a:t>Yesu nang hpe yawng  ap </a:t>
            </a:r>
            <a:r>
              <a:rPr lang="nl-NL" sz="1400" b="1" dirty="0" smtClean="0">
                <a:solidFill>
                  <a:schemeClr val="tx1"/>
                </a:solidFill>
              </a:rPr>
              <a:t>ging;</a:t>
            </a:r>
            <a:endParaRPr lang="nl-NL" sz="14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Myit masin hkumhkrang yawng mung,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Nang kaw ngai ap ya kau </a:t>
            </a:r>
            <a:r>
              <a:rPr lang="nl-NL" sz="1400" b="1" dirty="0" smtClean="0">
                <a:solidFill>
                  <a:schemeClr val="tx1"/>
                </a:solidFill>
              </a:rPr>
              <a:t>tung.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Na a </a:t>
            </a:r>
            <a:r>
              <a:rPr lang="en-US" sz="1400" b="1" dirty="0" err="1" smtClean="0">
                <a:solidFill>
                  <a:schemeClr val="tx1"/>
                </a:solidFill>
              </a:rPr>
              <a:t>ga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sadi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ngai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kam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Na a </a:t>
            </a:r>
            <a:r>
              <a:rPr lang="en-US" sz="1400" b="1" dirty="0" err="1" smtClean="0">
                <a:solidFill>
                  <a:schemeClr val="tx1"/>
                </a:solidFill>
              </a:rPr>
              <a:t>sai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akyu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rau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  <a:r>
              <a:rPr lang="en-US" sz="1400" b="1" dirty="0" err="1" smtClean="0">
                <a:solidFill>
                  <a:schemeClr val="tx1"/>
                </a:solidFill>
              </a:rPr>
              <a:t>hkram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Nye a </a:t>
            </a:r>
            <a:r>
              <a:rPr lang="en-US" sz="1400" b="1" dirty="0" err="1" smtClean="0">
                <a:solidFill>
                  <a:schemeClr val="tx1"/>
                </a:solidFill>
              </a:rPr>
              <a:t>myit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gumrawng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ngai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hkang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Yesu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kaw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hkan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hkam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nang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  <a:endParaRPr lang="en-US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96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Wudang De wa ring ngai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Wudang De wa ring ngai kachin</dc:title>
  <dc:creator>FRONT</dc:creator>
  <cp:lastModifiedBy>FRONT</cp:lastModifiedBy>
  <cp:revision>22</cp:revision>
  <dcterms:created xsi:type="dcterms:W3CDTF">2025-05-09T23:00:38Z</dcterms:created>
  <dcterms:modified xsi:type="dcterms:W3CDTF">2025-05-13T15:06:45Z</dcterms:modified>
</cp:coreProperties>
</file>