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2D3-3905-4967-B303-FD9D13A96D66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116B-6965-4717-885F-0CBF6ED3F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2D3-3905-4967-B303-FD9D13A96D66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116B-6965-4717-885F-0CBF6ED3F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2D3-3905-4967-B303-FD9D13A96D66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116B-6965-4717-885F-0CBF6ED3F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2D3-3905-4967-B303-FD9D13A96D66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116B-6965-4717-885F-0CBF6ED3F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2D3-3905-4967-B303-FD9D13A96D66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116B-6965-4717-885F-0CBF6ED3F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2D3-3905-4967-B303-FD9D13A96D66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116B-6965-4717-885F-0CBF6ED3F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2D3-3905-4967-B303-FD9D13A96D66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116B-6965-4717-885F-0CBF6ED3F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2D3-3905-4967-B303-FD9D13A96D66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116B-6965-4717-885F-0CBF6ED3F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2D3-3905-4967-B303-FD9D13A96D66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116B-6965-4717-885F-0CBF6ED3F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2D3-3905-4967-B303-FD9D13A96D66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116B-6965-4717-885F-0CBF6ED3F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2D3-3905-4967-B303-FD9D13A96D66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116B-6965-4717-885F-0CBF6ED3F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532D3-3905-4967-B303-FD9D13A96D66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9116B-6965-4717-885F-0CBF6ED3F9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നമ്മുടെ വൻ കോട്ട ദൈവ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0"/>
            <a:ext cx="4876800" cy="4571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Urugo</a:t>
            </a:r>
            <a:r>
              <a:rPr lang="en-US" b="1" dirty="0" smtClean="0"/>
              <a:t> </a:t>
            </a:r>
            <a:r>
              <a:rPr lang="en-US" b="1" dirty="0" err="1" smtClean="0"/>
              <a:t>rwacu</a:t>
            </a:r>
            <a:r>
              <a:rPr lang="en-US" b="1" dirty="0" smtClean="0"/>
              <a:t> </a:t>
            </a:r>
            <a:r>
              <a:rPr lang="en-US" b="1" dirty="0" err="1" smtClean="0"/>
              <a:t>n'Imana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838200"/>
            <a:ext cx="6400800" cy="4419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rwacu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n'Imana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n'inkinzo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yacu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marushw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arengeranye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Mufasha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wacu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Yigomber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uburyo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yodutsinda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Arwanish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urwanko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wuhwanye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Twokwizigir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inkomezi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Zacu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twoca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tuneshwa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yatoy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intore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kuturasanira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Yitwa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we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Ntahindagurika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we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inganji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Ntazobura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kumunesha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Nah'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yokwuzura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dayimon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isinzi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Ntitubatinye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batotunesha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yagomoye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Ijambo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n'ukuri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Kutuneshereza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yahangaye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ac'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aramutsinda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Hishur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ijambo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ukuri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Riremesh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Ishengero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Imbabazi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Zigwire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N"iyo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bodutera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Bakanyag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ivyacu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Bakic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umubiri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Ntibokwic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Kuzokwama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guhangamy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151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Urugo rwacu n'Imana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Urugo rwacu n'Imana Kinyarwanda </dc:title>
  <dc:creator>FRONT</dc:creator>
  <cp:lastModifiedBy>FRONT</cp:lastModifiedBy>
  <cp:revision>5</cp:revision>
  <dcterms:created xsi:type="dcterms:W3CDTF">2024-05-25T18:16:51Z</dcterms:created>
  <dcterms:modified xsi:type="dcterms:W3CDTF">2025-05-02T18:17:59Z</dcterms:modified>
</cp:coreProperties>
</file>