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64DCC-8B0C-4D3F-9EB6-6574BC61B7BA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9AD9-31B3-4EE9-8611-E2D383840C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Thou Almighty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57200"/>
            <a:ext cx="7010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Umayka</a:t>
            </a:r>
            <a:r>
              <a:rPr lang="en-US" b="1" dirty="0" smtClean="0"/>
              <a:t>, </a:t>
            </a:r>
            <a:r>
              <a:rPr lang="en-US" b="1" dirty="0" err="1" smtClean="0"/>
              <a:t>Mannakabalin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smtClean="0"/>
              <a:t>Ari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09800"/>
            <a:ext cx="105918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Umayka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Mannakabalin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Ari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Dios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naasi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itdem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kadi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mangdayaw</a:t>
            </a:r>
            <a:r>
              <a:rPr lang="en-US" sz="1800" b="1" dirty="0" smtClean="0">
                <a:solidFill>
                  <a:schemeClr val="tx1"/>
                </a:solidFill>
              </a:rPr>
              <a:t>, Dios a </a:t>
            </a:r>
            <a:r>
              <a:rPr lang="en-US" sz="1800" b="1" dirty="0" err="1" smtClean="0">
                <a:solidFill>
                  <a:schemeClr val="tx1"/>
                </a:solidFill>
              </a:rPr>
              <a:t>nagloriaan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mangaywan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Natan</a:t>
            </a:r>
            <a:r>
              <a:rPr lang="en-US" sz="1800" b="1" dirty="0" smtClean="0">
                <a:solidFill>
                  <a:schemeClr val="tx1"/>
                </a:solidFill>
              </a:rPr>
              <a:t>-ok </a:t>
            </a:r>
            <a:r>
              <a:rPr lang="en-US" sz="1800" b="1" dirty="0" err="1" smtClean="0">
                <a:solidFill>
                  <a:schemeClr val="tx1"/>
                </a:solidFill>
              </a:rPr>
              <a:t>naganmo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inaldaw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Dios </a:t>
            </a:r>
            <a:r>
              <a:rPr lang="en-US" sz="1800" b="1" dirty="0" err="1" smtClean="0">
                <a:solidFill>
                  <a:schemeClr val="tx1"/>
                </a:solidFill>
              </a:rPr>
              <a:t>Anak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naayat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Inkakad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ipangag</a:t>
            </a:r>
            <a:r>
              <a:rPr lang="en-US" sz="1800" b="1" dirty="0" smtClean="0">
                <a:solidFill>
                  <a:schemeClr val="tx1"/>
                </a:solidFill>
              </a:rPr>
              <a:t> ‘toy </a:t>
            </a:r>
            <a:r>
              <a:rPr lang="en-US" sz="1800" b="1" dirty="0" err="1" smtClean="0">
                <a:solidFill>
                  <a:schemeClr val="tx1"/>
                </a:solidFill>
              </a:rPr>
              <a:t>kararag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Bendisyonmo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ngarud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Asim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mabubos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Urayenmi</a:t>
            </a:r>
            <a:r>
              <a:rPr lang="en-US" sz="1800" b="1" dirty="0" smtClean="0">
                <a:solidFill>
                  <a:schemeClr val="tx1"/>
                </a:solidFill>
              </a:rPr>
              <a:t> Jesus a </a:t>
            </a:r>
            <a:r>
              <a:rPr lang="en-US" sz="1800" b="1" dirty="0" err="1" smtClean="0">
                <a:solidFill>
                  <a:schemeClr val="tx1"/>
                </a:solidFill>
              </a:rPr>
              <a:t>magun-od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Espiritu </a:t>
            </a:r>
            <a:r>
              <a:rPr lang="en-US" sz="1800" b="1" dirty="0" smtClean="0">
                <a:solidFill>
                  <a:schemeClr val="tx1"/>
                </a:solidFill>
              </a:rPr>
              <a:t>Santo,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Liwliwa</a:t>
            </a:r>
            <a:r>
              <a:rPr lang="en-US" sz="1800" b="1" dirty="0" smtClean="0">
                <a:solidFill>
                  <a:schemeClr val="tx1"/>
                </a:solidFill>
              </a:rPr>
              <a:t> ken </a:t>
            </a:r>
            <a:r>
              <a:rPr lang="en-US" sz="1800" b="1" dirty="0" err="1" smtClean="0">
                <a:solidFill>
                  <a:schemeClr val="tx1"/>
                </a:solidFill>
              </a:rPr>
              <a:t>dungngo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itedmo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agari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puspusomi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napili</a:t>
            </a:r>
            <a:r>
              <a:rPr lang="en-US" sz="1800" b="1" dirty="0" smtClean="0">
                <a:solidFill>
                  <a:schemeClr val="tx1"/>
                </a:solidFill>
              </a:rPr>
              <a:t>, a </a:t>
            </a:r>
            <a:r>
              <a:rPr lang="en-US" sz="1800" b="1" dirty="0" err="1" smtClean="0">
                <a:solidFill>
                  <a:schemeClr val="tx1"/>
                </a:solidFill>
              </a:rPr>
              <a:t>kiredmi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Personas </a:t>
            </a:r>
            <a:r>
              <a:rPr lang="en-US" sz="1800" b="1" dirty="0" err="1" smtClean="0">
                <a:solidFill>
                  <a:schemeClr val="tx1"/>
                </a:solidFill>
              </a:rPr>
              <a:t>talloda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Trinidad </a:t>
            </a:r>
            <a:r>
              <a:rPr lang="en-US" sz="1800" b="1" dirty="0" err="1" smtClean="0">
                <a:solidFill>
                  <a:schemeClr val="tx1"/>
                </a:solidFill>
              </a:rPr>
              <a:t>nangina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Maymaysada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Dios a </a:t>
            </a:r>
            <a:r>
              <a:rPr lang="en-US" sz="1800" b="1" dirty="0" err="1" smtClean="0">
                <a:solidFill>
                  <a:schemeClr val="tx1"/>
                </a:solidFill>
              </a:rPr>
              <a:t>nabileg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Dayaw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inkam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itden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Kenka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inkam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amin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tumaklin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Umayka, Mannakabalin nga Ari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Umayka, Mannakabalin nga Ari ilocano</dc:title>
  <dc:creator>FRONT</dc:creator>
  <cp:lastModifiedBy>FRONT</cp:lastModifiedBy>
  <cp:revision>24</cp:revision>
  <dcterms:created xsi:type="dcterms:W3CDTF">2025-05-06T15:33:37Z</dcterms:created>
  <dcterms:modified xsi:type="dcterms:W3CDTF">2025-05-07T18:27:21Z</dcterms:modified>
</cp:coreProperties>
</file>