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7D5D5-0573-4F64-8A7F-3D26C19355DA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9E8C-EB53-4C40-A2B4-0CE648B263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7D5D5-0573-4F64-8A7F-3D26C19355DA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9E8C-EB53-4C40-A2B4-0CE648B263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7D5D5-0573-4F64-8A7F-3D26C19355DA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9E8C-EB53-4C40-A2B4-0CE648B263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7D5D5-0573-4F64-8A7F-3D26C19355DA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9E8C-EB53-4C40-A2B4-0CE648B263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7D5D5-0573-4F64-8A7F-3D26C19355DA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9E8C-EB53-4C40-A2B4-0CE648B263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7D5D5-0573-4F64-8A7F-3D26C19355DA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9E8C-EB53-4C40-A2B4-0CE648B263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7D5D5-0573-4F64-8A7F-3D26C19355DA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9E8C-EB53-4C40-A2B4-0CE648B263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7D5D5-0573-4F64-8A7F-3D26C19355DA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9E8C-EB53-4C40-A2B4-0CE648B263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7D5D5-0573-4F64-8A7F-3D26C19355DA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9E8C-EB53-4C40-A2B4-0CE648B263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7D5D5-0573-4F64-8A7F-3D26C19355DA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9E8C-EB53-4C40-A2B4-0CE648B263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7D5D5-0573-4F64-8A7F-3D26C19355DA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9E8C-EB53-4C40-A2B4-0CE648B263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7D5D5-0573-4F64-8A7F-3D26C19355DA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C9E8C-EB53-4C40-A2B4-0CE648B263E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in the storm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songryu Mbung Lo Mmhip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1538" y="214290"/>
            <a:ext cx="7072362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Tsongryu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Mbung</a:t>
            </a:r>
            <a:r>
              <a:rPr lang="en-US" b="1" dirty="0" smtClean="0">
                <a:solidFill>
                  <a:schemeClr val="bg1"/>
                </a:solidFill>
              </a:rPr>
              <a:t> Lo </a:t>
            </a:r>
            <a:r>
              <a:rPr lang="en-US" b="1" dirty="0" err="1" smtClean="0">
                <a:solidFill>
                  <a:schemeClr val="bg1"/>
                </a:solidFill>
              </a:rPr>
              <a:t>Mmhiphen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58" y="1000108"/>
            <a:ext cx="11001452" cy="4802088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Opviü</a:t>
            </a:r>
            <a:r>
              <a:rPr lang="en-US" sz="1600" b="1" dirty="0" smtClean="0">
                <a:solidFill>
                  <a:schemeClr val="bg1"/>
                </a:solidFill>
              </a:rPr>
              <a:t>  </a:t>
            </a:r>
            <a:r>
              <a:rPr lang="en-US" sz="1600" b="1" dirty="0" err="1" smtClean="0">
                <a:solidFill>
                  <a:schemeClr val="bg1"/>
                </a:solidFill>
              </a:rPr>
              <a:t>jo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ete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mmhiphen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Tsongryu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mbung</a:t>
            </a:r>
            <a:r>
              <a:rPr lang="en-US" sz="1600" b="1" dirty="0" smtClean="0">
                <a:solidFill>
                  <a:schemeClr val="bg1"/>
                </a:solidFill>
              </a:rPr>
              <a:t> lo </a:t>
            </a:r>
            <a:r>
              <a:rPr lang="en-US" sz="1600" b="1" dirty="0" err="1" smtClean="0">
                <a:solidFill>
                  <a:schemeClr val="bg1"/>
                </a:solidFill>
              </a:rPr>
              <a:t>mmhiphen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Ekyu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‘</a:t>
            </a:r>
            <a:r>
              <a:rPr lang="en-US" sz="1600" b="1" dirty="0" err="1" smtClean="0">
                <a:solidFill>
                  <a:schemeClr val="bg1"/>
                </a:solidFill>
              </a:rPr>
              <a:t>sü</a:t>
            </a:r>
            <a:r>
              <a:rPr lang="en-US" sz="1600" b="1" dirty="0" smtClean="0">
                <a:solidFill>
                  <a:schemeClr val="bg1"/>
                </a:solidFill>
              </a:rPr>
              <a:t> lo ‘</a:t>
            </a:r>
            <a:r>
              <a:rPr lang="en-US" sz="1600" b="1" dirty="0" err="1" smtClean="0">
                <a:solidFill>
                  <a:schemeClr val="bg1"/>
                </a:solidFill>
              </a:rPr>
              <a:t>te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tsankaphen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Tsongryu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mbung</a:t>
            </a:r>
            <a:r>
              <a:rPr lang="en-US" sz="1600" b="1" dirty="0" smtClean="0">
                <a:solidFill>
                  <a:schemeClr val="bg1"/>
                </a:solidFill>
              </a:rPr>
              <a:t> lo </a:t>
            </a:r>
            <a:r>
              <a:rPr lang="en-US" sz="1600" b="1" dirty="0" err="1" smtClean="0">
                <a:solidFill>
                  <a:schemeClr val="bg1"/>
                </a:solidFill>
              </a:rPr>
              <a:t>mmhiphen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Jisu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lungpvü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wonkhyu</a:t>
            </a:r>
            <a:r>
              <a:rPr lang="en-US" sz="1600" b="1" dirty="0" smtClean="0">
                <a:solidFill>
                  <a:srgbClr val="FF0000"/>
                </a:solidFill>
              </a:rPr>
              <a:t> meta lo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Wonkhyu</a:t>
            </a:r>
            <a:r>
              <a:rPr lang="en-US" sz="1600" b="1" dirty="0" smtClean="0">
                <a:solidFill>
                  <a:srgbClr val="FF0000"/>
                </a:solidFill>
              </a:rPr>
              <a:t> meta </a:t>
            </a:r>
            <a:r>
              <a:rPr lang="en-US" sz="1600" b="1" dirty="0" err="1" smtClean="0">
                <a:solidFill>
                  <a:srgbClr val="FF0000"/>
                </a:solidFill>
              </a:rPr>
              <a:t>wonkhyu</a:t>
            </a:r>
            <a:r>
              <a:rPr lang="en-US" sz="1600" b="1" dirty="0" smtClean="0">
                <a:solidFill>
                  <a:srgbClr val="FF0000"/>
                </a:solidFill>
              </a:rPr>
              <a:t> meta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Jisu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lungpvü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wonkhyu</a:t>
            </a:r>
            <a:r>
              <a:rPr lang="en-US" sz="1600" b="1" dirty="0" smtClean="0">
                <a:solidFill>
                  <a:srgbClr val="FF0000"/>
                </a:solidFill>
              </a:rPr>
              <a:t> meta lo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Tsongryu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mbung</a:t>
            </a:r>
            <a:r>
              <a:rPr lang="en-US" sz="1600" b="1" dirty="0" smtClean="0">
                <a:solidFill>
                  <a:srgbClr val="FF0000"/>
                </a:solidFill>
              </a:rPr>
              <a:t> lo </a:t>
            </a:r>
            <a:r>
              <a:rPr lang="en-US" sz="1600" b="1" dirty="0" err="1" smtClean="0">
                <a:solidFill>
                  <a:srgbClr val="FF0000"/>
                </a:solidFill>
              </a:rPr>
              <a:t>mmhiphen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‘Bo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zümo</a:t>
            </a:r>
            <a:r>
              <a:rPr lang="en-US" sz="1600" b="1" dirty="0" smtClean="0">
                <a:solidFill>
                  <a:schemeClr val="bg1"/>
                </a:solidFill>
              </a:rPr>
              <a:t> eng </a:t>
            </a:r>
            <a:r>
              <a:rPr lang="en-US" sz="1600" b="1" dirty="0" err="1" smtClean="0">
                <a:solidFill>
                  <a:schemeClr val="bg1"/>
                </a:solidFill>
              </a:rPr>
              <a:t>nhyakala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Tsongryu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mbung</a:t>
            </a:r>
            <a:r>
              <a:rPr lang="en-US" sz="1600" b="1" dirty="0" smtClean="0">
                <a:solidFill>
                  <a:schemeClr val="bg1"/>
                </a:solidFill>
              </a:rPr>
              <a:t> lo </a:t>
            </a:r>
            <a:r>
              <a:rPr lang="en-US" sz="1600" b="1" dirty="0" err="1" smtClean="0">
                <a:solidFill>
                  <a:schemeClr val="bg1"/>
                </a:solidFill>
              </a:rPr>
              <a:t>mmhiphen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Nti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ekyuv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ünli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Tsongryu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mbung</a:t>
            </a:r>
            <a:r>
              <a:rPr lang="en-US" sz="1600" b="1" dirty="0" smtClean="0">
                <a:solidFill>
                  <a:schemeClr val="bg1"/>
                </a:solidFill>
              </a:rPr>
              <a:t> lo </a:t>
            </a:r>
            <a:r>
              <a:rPr lang="en-US" sz="1600" b="1" dirty="0" err="1" smtClean="0">
                <a:solidFill>
                  <a:schemeClr val="bg1"/>
                </a:solidFill>
              </a:rPr>
              <a:t>mmhiphen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Tsongryu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ji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e </a:t>
            </a:r>
            <a:r>
              <a:rPr lang="en-US" sz="1600" b="1" dirty="0" err="1" smtClean="0">
                <a:solidFill>
                  <a:schemeClr val="bg1"/>
                </a:solidFill>
              </a:rPr>
              <a:t>venka</a:t>
            </a:r>
            <a:r>
              <a:rPr lang="en-US" sz="1600" b="1" dirty="0" smtClean="0">
                <a:solidFill>
                  <a:schemeClr val="bg1"/>
                </a:solidFill>
              </a:rPr>
              <a:t> lea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Tsongryu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mbung</a:t>
            </a:r>
            <a:r>
              <a:rPr lang="en-US" sz="1600" b="1" dirty="0" smtClean="0">
                <a:solidFill>
                  <a:schemeClr val="bg1"/>
                </a:solidFill>
              </a:rPr>
              <a:t> lo </a:t>
            </a:r>
            <a:r>
              <a:rPr lang="en-US" sz="1600" b="1" dirty="0" err="1" smtClean="0">
                <a:solidFill>
                  <a:schemeClr val="bg1"/>
                </a:solidFill>
              </a:rPr>
              <a:t>mmhiphen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Mmhiphen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jilo</a:t>
            </a:r>
            <a:r>
              <a:rPr lang="en-US" sz="1600" b="1" dirty="0" smtClean="0">
                <a:solidFill>
                  <a:schemeClr val="bg1"/>
                </a:solidFill>
              </a:rPr>
              <a:t> tae </a:t>
            </a:r>
            <a:r>
              <a:rPr lang="en-US" sz="1600" b="1" dirty="0" err="1" smtClean="0">
                <a:solidFill>
                  <a:schemeClr val="bg1"/>
                </a:solidFill>
              </a:rPr>
              <a:t>vantav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Tsongryu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mbung</a:t>
            </a:r>
            <a:r>
              <a:rPr lang="en-US" sz="1600" b="1" dirty="0" smtClean="0">
                <a:solidFill>
                  <a:schemeClr val="bg1"/>
                </a:solidFill>
              </a:rPr>
              <a:t> lo </a:t>
            </a:r>
            <a:r>
              <a:rPr lang="en-US" sz="1600" b="1" dirty="0" err="1" smtClean="0">
                <a:solidFill>
                  <a:schemeClr val="bg1"/>
                </a:solidFill>
              </a:rPr>
              <a:t>mmhiphen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Lungpvü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ji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ete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mmhiphen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Tsongryu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mbung</a:t>
            </a:r>
            <a:r>
              <a:rPr lang="en-US" sz="1600" b="1" dirty="0" smtClean="0">
                <a:solidFill>
                  <a:schemeClr val="bg1"/>
                </a:solidFill>
              </a:rPr>
              <a:t> lo </a:t>
            </a:r>
            <a:r>
              <a:rPr lang="en-US" sz="1600" b="1" dirty="0" err="1" smtClean="0">
                <a:solidFill>
                  <a:schemeClr val="bg1"/>
                </a:solidFill>
              </a:rPr>
              <a:t>mmhiphen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Opvüi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e </a:t>
            </a:r>
            <a:r>
              <a:rPr lang="en-US" sz="1600" b="1" dirty="0" err="1" smtClean="0">
                <a:solidFill>
                  <a:schemeClr val="bg1"/>
                </a:solidFill>
              </a:rPr>
              <a:t>ntüngo</a:t>
            </a:r>
            <a:r>
              <a:rPr lang="en-US" sz="1600" b="1" dirty="0" smtClean="0">
                <a:solidFill>
                  <a:schemeClr val="bg1"/>
                </a:solidFill>
              </a:rPr>
              <a:t> tae  </a:t>
            </a:r>
            <a:r>
              <a:rPr lang="en-US" sz="1600" b="1" dirty="0" err="1" smtClean="0">
                <a:solidFill>
                  <a:schemeClr val="bg1"/>
                </a:solidFill>
              </a:rPr>
              <a:t>vana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Tsongryu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mbung</a:t>
            </a:r>
            <a:r>
              <a:rPr lang="en-US" sz="1600" b="1" dirty="0" smtClean="0">
                <a:solidFill>
                  <a:schemeClr val="bg1"/>
                </a:solidFill>
              </a:rPr>
              <a:t> lo </a:t>
            </a:r>
            <a:r>
              <a:rPr lang="en-US" sz="1600" b="1" dirty="0" err="1" smtClean="0">
                <a:solidFill>
                  <a:schemeClr val="bg1"/>
                </a:solidFill>
              </a:rPr>
              <a:t>mmhiphen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</TotalTime>
  <Words>105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Tsongryu Mbung Lo Mmhiphen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Tsongryu Mbung Lo Mmhiphen</dc:title>
  <dc:creator>mary</dc:creator>
  <cp:lastModifiedBy>FRONT</cp:lastModifiedBy>
  <cp:revision>47</cp:revision>
  <dcterms:created xsi:type="dcterms:W3CDTF">2023-09-12T15:28:10Z</dcterms:created>
  <dcterms:modified xsi:type="dcterms:W3CDTF">2025-05-01T17:30:10Z</dcterms:modified>
</cp:coreProperties>
</file>