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9C033-4A4B-4FE8-A33B-E88EA57E02E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BD771-45F5-4490-A7F5-87973A0EFC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9C033-4A4B-4FE8-A33B-E88EA57E02E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BD771-45F5-4490-A7F5-87973A0EFC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9C033-4A4B-4FE8-A33B-E88EA57E02E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BD771-45F5-4490-A7F5-87973A0EFC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9C033-4A4B-4FE8-A33B-E88EA57E02E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BD771-45F5-4490-A7F5-87973A0EFC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9C033-4A4B-4FE8-A33B-E88EA57E02E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BD771-45F5-4490-A7F5-87973A0EFC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9C033-4A4B-4FE8-A33B-E88EA57E02E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BD771-45F5-4490-A7F5-87973A0EFC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9C033-4A4B-4FE8-A33B-E88EA57E02E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BD771-45F5-4490-A7F5-87973A0EFC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9C033-4A4B-4FE8-A33B-E88EA57E02E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BD771-45F5-4490-A7F5-87973A0EFC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9C033-4A4B-4FE8-A33B-E88EA57E02E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BD771-45F5-4490-A7F5-87973A0EFC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9C033-4A4B-4FE8-A33B-E88EA57E02E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BD771-45F5-4490-A7F5-87973A0EFC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9C033-4A4B-4FE8-A33B-E88EA57E02E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BD771-45F5-4490-A7F5-87973A0EFC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C9C033-4A4B-4FE8-A33B-E88EA57E02E9}" type="datetimeFigureOut">
              <a:rPr lang="en-US" smtClean="0"/>
              <a:pPr/>
              <a:t>5/6/2025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BD771-45F5-4490-A7F5-87973A0EFC9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ome, Thou Almighty King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abangi na Ka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1"/>
            <a:ext cx="3886200" cy="4571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Tabangi</a:t>
            </a:r>
            <a:r>
              <a:rPr lang="en-US" b="1" dirty="0" smtClean="0"/>
              <a:t> </a:t>
            </a:r>
            <a:r>
              <a:rPr lang="en-US" b="1" dirty="0" err="1" smtClean="0"/>
              <a:t>na</a:t>
            </a:r>
            <a:r>
              <a:rPr lang="en-US" b="1" dirty="0" smtClean="0"/>
              <a:t> </a:t>
            </a:r>
            <a:r>
              <a:rPr lang="en-US" b="1" dirty="0" err="1" smtClean="0"/>
              <a:t>Kami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685800"/>
            <a:ext cx="3200400" cy="3886200"/>
          </a:xfrm>
        </p:spPr>
        <p:txBody>
          <a:bodyPr>
            <a:noAutofit/>
          </a:bodyPr>
          <a:lstStyle/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Tabangi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 Dios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gamahanan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pagdayeg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mahimayaon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Ka.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silimbahon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man.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Oh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Amahan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Pulong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Dios,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Imong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kagahum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Modaug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Ka!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Panalangini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gingharian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Mo.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Komunsad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karon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lungsod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Espiritu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Dios,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Maglilipay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Hupnga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Pun-a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gugma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Mo,  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langitnong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gahum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Lamdagi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grasya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 Dios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Amahan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Espiritu,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Dayegon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Ka!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Tugutan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Mo, Oh Dios,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himaya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Mo.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Mag-ambahan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gihapon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111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Tabangi na Kami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Tabangi na Kami</dc:title>
  <dc:creator>FRONT</dc:creator>
  <cp:lastModifiedBy>FRONT</cp:lastModifiedBy>
  <cp:revision>14</cp:revision>
  <dcterms:created xsi:type="dcterms:W3CDTF">2025-05-06T15:13:20Z</dcterms:created>
  <dcterms:modified xsi:type="dcterms:W3CDTF">2025-05-06T16:57:13Z</dcterms:modified>
</cp:coreProperties>
</file>