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AE57-7100-48E0-A518-D2A32552D232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00AA-7501-43CE-9366-A6B72D40B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AE57-7100-48E0-A518-D2A32552D232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00AA-7501-43CE-9366-A6B72D40B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AE57-7100-48E0-A518-D2A32552D232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00AA-7501-43CE-9366-A6B72D40B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AE57-7100-48E0-A518-D2A32552D232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00AA-7501-43CE-9366-A6B72D40B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AE57-7100-48E0-A518-D2A32552D232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00AA-7501-43CE-9366-A6B72D40B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AE57-7100-48E0-A518-D2A32552D232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00AA-7501-43CE-9366-A6B72D40B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AE57-7100-48E0-A518-D2A32552D232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00AA-7501-43CE-9366-A6B72D40B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AE57-7100-48E0-A518-D2A32552D232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00AA-7501-43CE-9366-A6B72D40B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AE57-7100-48E0-A518-D2A32552D232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00AA-7501-43CE-9366-A6B72D40B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AE57-7100-48E0-A518-D2A32552D232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00AA-7501-43CE-9366-A6B72D40B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9AE57-7100-48E0-A518-D2A32552D232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000AA-7501-43CE-9366-A6B72D40B13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9AE57-7100-48E0-A518-D2A32552D232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000AA-7501-43CE-9366-A6B72D40B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n the cross of Christ I glor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n the Cross of Christ I Glory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096000" cy="457200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bg1"/>
                </a:solidFill>
              </a:rPr>
              <a:t>Só na cruz, a cruz de </a:t>
            </a:r>
            <a:r>
              <a:rPr lang="pt-BR" b="1" dirty="0" smtClean="0">
                <a:solidFill>
                  <a:schemeClr val="bg1"/>
                </a:solidFill>
              </a:rPr>
              <a:t>Cristo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33400"/>
            <a:ext cx="3505200" cy="4191000"/>
          </a:xfrm>
        </p:spPr>
        <p:txBody>
          <a:bodyPr>
            <a:noAutofit/>
          </a:bodyPr>
          <a:lstStyle/>
          <a:p>
            <a:pPr marL="514350" indent="-514350" algn="l"/>
            <a:r>
              <a:rPr lang="pt-BR" sz="1800" b="1" dirty="0" smtClean="0">
                <a:solidFill>
                  <a:schemeClr val="bg1"/>
                </a:solidFill>
              </a:rPr>
              <a:t>Só </a:t>
            </a:r>
            <a:r>
              <a:rPr lang="pt-BR" sz="1800" b="1" dirty="0" smtClean="0">
                <a:solidFill>
                  <a:schemeClr val="bg1"/>
                </a:solidFill>
              </a:rPr>
              <a:t>na cruz, a cruz de Cristo</a:t>
            </a:r>
          </a:p>
          <a:p>
            <a:pPr marL="514350" indent="-514350" algn="l"/>
            <a:r>
              <a:rPr lang="pt-BR" sz="1800" b="1" dirty="0" smtClean="0">
                <a:solidFill>
                  <a:schemeClr val="bg1"/>
                </a:solidFill>
              </a:rPr>
              <a:t>Me </a:t>
            </a:r>
            <a:r>
              <a:rPr lang="pt-BR" sz="1800" b="1" dirty="0" smtClean="0">
                <a:solidFill>
                  <a:schemeClr val="bg1"/>
                </a:solidFill>
              </a:rPr>
              <a:t>glorio e tenho paz;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Ela </a:t>
            </a:r>
            <a:r>
              <a:rPr lang="pt-BR" sz="1800" b="1" dirty="0" smtClean="0">
                <a:solidFill>
                  <a:schemeClr val="bg1"/>
                </a:solidFill>
              </a:rPr>
              <a:t>reina, é suprema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Sobre </a:t>
            </a:r>
            <a:r>
              <a:rPr lang="pt-BR" sz="1800" b="1" dirty="0" smtClean="0">
                <a:solidFill>
                  <a:schemeClr val="bg1"/>
                </a:solidFill>
              </a:rPr>
              <a:t>todos, tudo o mais.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Se </a:t>
            </a:r>
            <a:r>
              <a:rPr lang="pt-BR" sz="1800" b="1" dirty="0" smtClean="0">
                <a:solidFill>
                  <a:schemeClr val="bg1"/>
                </a:solidFill>
              </a:rPr>
              <a:t>somente há tristeza,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Não </a:t>
            </a:r>
            <a:r>
              <a:rPr lang="pt-BR" sz="1800" b="1" dirty="0" smtClean="0">
                <a:solidFill>
                  <a:schemeClr val="bg1"/>
                </a:solidFill>
              </a:rPr>
              <a:t>há esperança mais,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Sua </a:t>
            </a:r>
            <a:r>
              <a:rPr lang="pt-BR" sz="1800" b="1" dirty="0" smtClean="0">
                <a:solidFill>
                  <a:schemeClr val="bg1"/>
                </a:solidFill>
              </a:rPr>
              <a:t>cruz não vai deixar-me,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Brilha </a:t>
            </a:r>
            <a:r>
              <a:rPr lang="pt-BR" sz="1800" b="1" dirty="0" smtClean="0">
                <a:solidFill>
                  <a:schemeClr val="bg1"/>
                </a:solidFill>
              </a:rPr>
              <a:t>com amor e paz.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Se </a:t>
            </a:r>
            <a:r>
              <a:rPr lang="pt-BR" sz="1800" b="1" dirty="0" smtClean="0">
                <a:solidFill>
                  <a:schemeClr val="bg1"/>
                </a:solidFill>
              </a:rPr>
              <a:t>o sol da bênção brilha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Luz</a:t>
            </a:r>
            <a:r>
              <a:rPr lang="pt-BR" sz="1800" b="1" dirty="0" smtClean="0">
                <a:solidFill>
                  <a:schemeClr val="bg1"/>
                </a:solidFill>
              </a:rPr>
              <a:t>, amor e paz sem fim,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O </a:t>
            </a:r>
            <a:r>
              <a:rPr lang="pt-BR" sz="1800" b="1" dirty="0" smtClean="0">
                <a:solidFill>
                  <a:schemeClr val="bg1"/>
                </a:solidFill>
              </a:rPr>
              <a:t>fulgor da cruz de Cristo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Traz </a:t>
            </a:r>
            <a:r>
              <a:rPr lang="pt-BR" sz="1800" b="1" dirty="0" smtClean="0">
                <a:solidFill>
                  <a:schemeClr val="bg1"/>
                </a:solidFill>
              </a:rPr>
              <a:t>mais brilho para mim.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Dor</a:t>
            </a:r>
            <a:r>
              <a:rPr lang="pt-BR" sz="1800" b="1" dirty="0" smtClean="0">
                <a:solidFill>
                  <a:schemeClr val="bg1"/>
                </a:solidFill>
              </a:rPr>
              <a:t>, prazer, problemas, bênçãos,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Santifica-os </a:t>
            </a:r>
            <a:r>
              <a:rPr lang="pt-BR" sz="1800" b="1" dirty="0" smtClean="0">
                <a:solidFill>
                  <a:schemeClr val="bg1"/>
                </a:solidFill>
              </a:rPr>
              <a:t>a cruz;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Ela </a:t>
            </a:r>
            <a:r>
              <a:rPr lang="pt-BR" sz="1800" b="1" dirty="0" smtClean="0">
                <a:solidFill>
                  <a:schemeClr val="bg1"/>
                </a:solidFill>
              </a:rPr>
              <a:t>traz paz infinita,</a:t>
            </a:r>
          </a:p>
          <a:p>
            <a:pPr algn="l"/>
            <a:r>
              <a:rPr lang="pt-BR" sz="1800" b="1" dirty="0" smtClean="0">
                <a:solidFill>
                  <a:schemeClr val="bg1"/>
                </a:solidFill>
              </a:rPr>
              <a:t>Me </a:t>
            </a:r>
            <a:r>
              <a:rPr lang="pt-BR" sz="1800" b="1" dirty="0" smtClean="0">
                <a:solidFill>
                  <a:schemeClr val="bg1"/>
                </a:solidFill>
              </a:rPr>
              <a:t>alegra, dá-me luz</a:t>
            </a:r>
            <a:r>
              <a:rPr lang="pt-BR" sz="18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pt-BR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108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Só na cruz, a cruz de Cristo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Só na cruz, a cruz de Cristo portuguse</dc:title>
  <dc:creator>FRONT</dc:creator>
  <cp:lastModifiedBy>FRONT</cp:lastModifiedBy>
  <cp:revision>5</cp:revision>
  <dcterms:created xsi:type="dcterms:W3CDTF">2025-05-09T01:02:55Z</dcterms:created>
  <dcterms:modified xsi:type="dcterms:W3CDTF">2025-05-09T14:16:18Z</dcterms:modified>
</cp:coreProperties>
</file>