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8CCE2-5DC0-4347-A465-27F3E9DF1E61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C8CDA-351C-4344-96B7-A2EA4D04C8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ja S'gala Ra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142852"/>
            <a:ext cx="3643338" cy="42862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Raja </a:t>
            </a:r>
            <a:r>
              <a:rPr lang="en-US" b="1" dirty="0" err="1"/>
              <a:t>S'gala</a:t>
            </a:r>
            <a:r>
              <a:rPr lang="en-US" b="1" dirty="0"/>
              <a:t> </a:t>
            </a:r>
            <a:r>
              <a:rPr lang="en-US" b="1" dirty="0" smtClean="0"/>
              <a:t>Raja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62" y="714356"/>
            <a:ext cx="10572824" cy="6000792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nubuatan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palungan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Puji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Dia</a:t>
            </a:r>
            <a:r>
              <a:rPr lang="en-US" sz="1400" b="1" dirty="0" smtClean="0">
                <a:solidFill>
                  <a:srgbClr val="FF0000"/>
                </a:solidFill>
              </a:rPr>
              <a:t> Allah </a:t>
            </a:r>
            <a:r>
              <a:rPr lang="en-US" sz="1400" b="1" dirty="0" err="1" smtClean="0">
                <a:solidFill>
                  <a:srgbClr val="FF0000"/>
                </a:solidFill>
              </a:rPr>
              <a:t>Bapa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Putra, </a:t>
            </a:r>
            <a:r>
              <a:rPr lang="en-US" sz="1400" b="1" dirty="0" err="1" smtClean="0">
                <a:solidFill>
                  <a:srgbClr val="FF0000"/>
                </a:solidFill>
              </a:rPr>
              <a:t>Roh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Kudus </a:t>
            </a:r>
            <a:r>
              <a:rPr lang="en-US" sz="1400" b="1" dirty="0" err="1" smtClean="0">
                <a:solidFill>
                  <a:srgbClr val="FF0000"/>
                </a:solidFill>
              </a:rPr>
              <a:t>Tritunggal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Allah </a:t>
            </a:r>
            <a:r>
              <a:rPr lang="en-US" sz="1400" b="1" dirty="0" err="1" smtClean="0">
                <a:solidFill>
                  <a:srgbClr val="FF0000"/>
                </a:solidFill>
              </a:rPr>
              <a:t>mulia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Berkuasa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Puji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Dia</a:t>
            </a:r>
            <a:r>
              <a:rPr lang="en-US" sz="1400" b="1" dirty="0" smtClean="0">
                <a:solidFill>
                  <a:srgbClr val="FF0000"/>
                </a:solidFill>
              </a:rPr>
              <a:t> Raja </a:t>
            </a:r>
            <a:r>
              <a:rPr lang="en-US" sz="1400" b="1" dirty="0" err="1" smtClean="0">
                <a:solidFill>
                  <a:srgbClr val="FF0000"/>
                </a:solidFill>
              </a:rPr>
              <a:t>s’gala</a:t>
            </a:r>
            <a:r>
              <a:rPr lang="en-US" sz="1400" b="1" dirty="0" smtClean="0">
                <a:solidFill>
                  <a:srgbClr val="FF0000"/>
                </a:solidFill>
              </a:rPr>
              <a:t> Raja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k’rajaan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kem’nangan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dis’lamatkan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dikorbankan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menunggu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kubur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terbuka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dibangkitkan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S’luruh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terkagum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Sebab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dis’lamatkan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G’reja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kebenaran-Nya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bertekuk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dibangkitkan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147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Raja S'gala Raja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Raja S'gala Raja </dc:title>
  <dc:creator>mary</dc:creator>
  <cp:lastModifiedBy>FRONT</cp:lastModifiedBy>
  <cp:revision>6</cp:revision>
  <dcterms:created xsi:type="dcterms:W3CDTF">2023-02-11T23:08:46Z</dcterms:created>
  <dcterms:modified xsi:type="dcterms:W3CDTF">2025-05-21T01:18:16Z</dcterms:modified>
</cp:coreProperties>
</file>