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D0B9-4DF6-41C3-8068-FAD4422D7FA5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CCA1-E87D-4FE8-B608-C192A8FB3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D0B9-4DF6-41C3-8068-FAD4422D7FA5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CCA1-E87D-4FE8-B608-C192A8FB3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D0B9-4DF6-41C3-8068-FAD4422D7FA5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CCA1-E87D-4FE8-B608-C192A8FB3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D0B9-4DF6-41C3-8068-FAD4422D7FA5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CCA1-E87D-4FE8-B608-C192A8FB3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D0B9-4DF6-41C3-8068-FAD4422D7FA5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CCA1-E87D-4FE8-B608-C192A8FB3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D0B9-4DF6-41C3-8068-FAD4422D7FA5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CCA1-E87D-4FE8-B608-C192A8FB3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D0B9-4DF6-41C3-8068-FAD4422D7FA5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CCA1-E87D-4FE8-B608-C192A8FB3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D0B9-4DF6-41C3-8068-FAD4422D7FA5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CCA1-E87D-4FE8-B608-C192A8FB3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D0B9-4DF6-41C3-8068-FAD4422D7FA5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CCA1-E87D-4FE8-B608-C192A8FB3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D0B9-4DF6-41C3-8068-FAD4422D7FA5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CCA1-E87D-4FE8-B608-C192A8FB3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D0B9-4DF6-41C3-8068-FAD4422D7FA5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8CCA1-E87D-4FE8-B608-C192A8FB36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0D0B9-4DF6-41C3-8068-FAD4422D7FA5}" type="datetimeFigureOut">
              <a:rPr lang="en-US" smtClean="0"/>
              <a:pPr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8CCA1-E87D-4FE8-B608-C192A8FB36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더 알기 원함은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re About Jesu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304800"/>
            <a:ext cx="51816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Nkunda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kwunguk</a:t>
            </a:r>
            <a:r>
              <a:rPr lang="en-US" b="1" dirty="0" smtClean="0">
                <a:solidFill>
                  <a:schemeClr val="bg1"/>
                </a:solidFill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</a:rPr>
              <a:t>ivya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057400"/>
            <a:ext cx="9372600" cy="4800600"/>
          </a:xfrm>
        </p:spPr>
        <p:txBody>
          <a:bodyPr numCol="2">
            <a:noAutofit/>
          </a:bodyPr>
          <a:lstStyle/>
          <a:p>
            <a:pPr algn="l"/>
            <a:r>
              <a:rPr lang="en-US" sz="1700" b="1" dirty="0" smtClean="0">
                <a:solidFill>
                  <a:schemeClr val="bg1"/>
                </a:solidFill>
              </a:rPr>
              <a:t>1. 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Nkunda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kwunguk</a:t>
            </a:r>
            <a:r>
              <a:rPr lang="en-US" sz="1700" b="1" dirty="0" smtClean="0">
                <a:solidFill>
                  <a:schemeClr val="bg1"/>
                </a:solidFill>
              </a:rPr>
              <a:t>' </a:t>
            </a:r>
            <a:r>
              <a:rPr lang="en-US" sz="1700" b="1" dirty="0" err="1" smtClean="0">
                <a:solidFill>
                  <a:schemeClr val="bg1"/>
                </a:solidFill>
              </a:rPr>
              <a:t>ivya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Yesu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Kwunguk</a:t>
            </a:r>
            <a:r>
              <a:rPr lang="en-US" sz="1700" b="1" dirty="0" smtClean="0">
                <a:solidFill>
                  <a:schemeClr val="bg1"/>
                </a:solidFill>
              </a:rPr>
              <a:t>' </a:t>
            </a:r>
            <a:r>
              <a:rPr lang="en-US" sz="1700" b="1" dirty="0" err="1" smtClean="0">
                <a:solidFill>
                  <a:schemeClr val="bg1"/>
                </a:solidFill>
              </a:rPr>
              <a:t>imbabazi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ziwe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Kwunguk</a:t>
            </a:r>
            <a:r>
              <a:rPr lang="en-US" sz="1700" b="1" dirty="0" smtClean="0">
                <a:solidFill>
                  <a:schemeClr val="bg1"/>
                </a:solidFill>
              </a:rPr>
              <a:t>' </a:t>
            </a:r>
            <a:r>
              <a:rPr lang="en-US" sz="1700" b="1" dirty="0" err="1" smtClean="0">
                <a:solidFill>
                  <a:schemeClr val="bg1"/>
                </a:solidFill>
              </a:rPr>
              <a:t>ubgenge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bg</a:t>
            </a:r>
            <a:r>
              <a:rPr lang="en-US" sz="1700" b="1" dirty="0" smtClean="0">
                <a:solidFill>
                  <a:schemeClr val="bg1"/>
                </a:solidFill>
              </a:rPr>
              <a:t>' </a:t>
            </a:r>
            <a:r>
              <a:rPr lang="en-US" sz="1700" b="1" dirty="0" err="1" smtClean="0">
                <a:solidFill>
                  <a:schemeClr val="bg1"/>
                </a:solidFill>
              </a:rPr>
              <a:t>ukuri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700" b="1" dirty="0" smtClean="0">
                <a:solidFill>
                  <a:schemeClr val="bg1"/>
                </a:solidFill>
              </a:rPr>
              <a:t>N' </a:t>
            </a:r>
            <a:r>
              <a:rPr lang="en-US" sz="1700" b="1" dirty="0" err="1" smtClean="0">
                <a:solidFill>
                  <a:schemeClr val="bg1"/>
                </a:solidFill>
              </a:rPr>
              <a:t>urukundo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rw</a:t>
            </a:r>
            <a:r>
              <a:rPr lang="en-US" sz="1700" b="1" dirty="0" smtClean="0">
                <a:solidFill>
                  <a:schemeClr val="bg1"/>
                </a:solidFill>
              </a:rPr>
              <a:t>' </a:t>
            </a:r>
            <a:r>
              <a:rPr lang="en-US" sz="1700" b="1" dirty="0" err="1" smtClean="0">
                <a:solidFill>
                  <a:schemeClr val="bg1"/>
                </a:solidFill>
              </a:rPr>
              <a:t>Umukiza</a:t>
            </a:r>
            <a:r>
              <a:rPr lang="en-US" sz="17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Nunguk</a:t>
            </a:r>
            <a:r>
              <a:rPr lang="en-US" sz="1700" b="1" dirty="0" smtClean="0">
                <a:solidFill>
                  <a:srgbClr val="FF0000"/>
                </a:solidFill>
              </a:rPr>
              <a:t>' </a:t>
            </a:r>
            <a:r>
              <a:rPr lang="en-US" sz="1700" b="1" dirty="0" err="1" smtClean="0">
                <a:solidFill>
                  <a:srgbClr val="FF0000"/>
                </a:solidFill>
              </a:rPr>
              <a:t>ivya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Yesu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Nunguk</a:t>
            </a:r>
            <a:r>
              <a:rPr lang="en-US" sz="1700" b="1" dirty="0" smtClean="0">
                <a:solidFill>
                  <a:srgbClr val="FF0000"/>
                </a:solidFill>
              </a:rPr>
              <a:t>' </a:t>
            </a:r>
            <a:r>
              <a:rPr lang="en-US" sz="1700" b="1" dirty="0" err="1" smtClean="0">
                <a:solidFill>
                  <a:srgbClr val="FF0000"/>
                </a:solidFill>
              </a:rPr>
              <a:t>ivya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Yesu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Nunguk</a:t>
            </a:r>
            <a:r>
              <a:rPr lang="en-US" sz="1700" b="1" dirty="0" smtClean="0">
                <a:solidFill>
                  <a:srgbClr val="FF0000"/>
                </a:solidFill>
              </a:rPr>
              <a:t>' </a:t>
            </a:r>
            <a:r>
              <a:rPr lang="en-US" sz="1700" b="1" dirty="0" err="1" smtClean="0">
                <a:solidFill>
                  <a:srgbClr val="FF0000"/>
                </a:solidFill>
              </a:rPr>
              <a:t>ubgenge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bg</a:t>
            </a:r>
            <a:r>
              <a:rPr lang="en-US" sz="1700" b="1" dirty="0" smtClean="0">
                <a:solidFill>
                  <a:srgbClr val="FF0000"/>
                </a:solidFill>
              </a:rPr>
              <a:t>' </a:t>
            </a:r>
            <a:r>
              <a:rPr lang="en-US" sz="1700" b="1" dirty="0" err="1" smtClean="0">
                <a:solidFill>
                  <a:srgbClr val="FF0000"/>
                </a:solidFill>
              </a:rPr>
              <a:t>ukuri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N' </a:t>
            </a:r>
            <a:r>
              <a:rPr lang="en-US" sz="1700" b="1" dirty="0" err="1" smtClean="0">
                <a:solidFill>
                  <a:srgbClr val="FF0000"/>
                </a:solidFill>
              </a:rPr>
              <a:t>urukundo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rw</a:t>
            </a:r>
            <a:r>
              <a:rPr lang="en-US" sz="1700" b="1" dirty="0" smtClean="0">
                <a:solidFill>
                  <a:srgbClr val="FF0000"/>
                </a:solidFill>
              </a:rPr>
              <a:t>' </a:t>
            </a:r>
            <a:r>
              <a:rPr lang="en-US" sz="1700" b="1" dirty="0" err="1" smtClean="0">
                <a:solidFill>
                  <a:srgbClr val="FF0000"/>
                </a:solidFill>
              </a:rPr>
              <a:t>Umukiza</a:t>
            </a:r>
            <a:r>
              <a:rPr lang="en-US" sz="17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bg1"/>
                </a:solidFill>
              </a:rPr>
              <a:t>2. </a:t>
            </a:r>
            <a:r>
              <a:rPr lang="en-US" sz="1700" b="1" dirty="0" err="1" smtClean="0">
                <a:solidFill>
                  <a:schemeClr val="bg1"/>
                </a:solidFill>
              </a:rPr>
              <a:t>Nshishikarir</a:t>
            </a:r>
            <a:r>
              <a:rPr lang="en-US" sz="1700" b="1" dirty="0" smtClean="0">
                <a:solidFill>
                  <a:schemeClr val="bg1"/>
                </a:solidFill>
              </a:rPr>
              <a:t>' </a:t>
            </a:r>
            <a:r>
              <a:rPr lang="en-US" sz="1700" b="1" dirty="0" err="1" smtClean="0">
                <a:solidFill>
                  <a:schemeClr val="bg1"/>
                </a:solidFill>
              </a:rPr>
              <a:t>ivya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Yesu</a:t>
            </a:r>
            <a:r>
              <a:rPr lang="en-US" sz="17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700" b="1" dirty="0" smtClean="0">
                <a:solidFill>
                  <a:schemeClr val="bg1"/>
                </a:solidFill>
              </a:rPr>
              <a:t>Emmer' ivy' </a:t>
            </a:r>
            <a:r>
              <a:rPr lang="en-US" sz="1700" b="1" dirty="0" err="1" smtClean="0">
                <a:solidFill>
                  <a:schemeClr val="bg1"/>
                </a:solidFill>
              </a:rPr>
              <a:t>agomba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binkwiye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Mpwemu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Yera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  <a:r>
              <a:rPr lang="en-US" sz="1700" b="1" dirty="0" err="1" smtClean="0">
                <a:solidFill>
                  <a:schemeClr val="bg1"/>
                </a:solidFill>
              </a:rPr>
              <a:t>mpishurira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Mbgir</a:t>
            </a:r>
            <a:r>
              <a:rPr lang="en-US" sz="1700" b="1" dirty="0" smtClean="0">
                <a:solidFill>
                  <a:schemeClr val="bg1"/>
                </a:solidFill>
              </a:rPr>
              <a:t>' </a:t>
            </a:r>
            <a:r>
              <a:rPr lang="en-US" sz="1700" b="1" dirty="0" err="1" smtClean="0">
                <a:solidFill>
                  <a:schemeClr val="bg1"/>
                </a:solidFill>
              </a:rPr>
              <a:t>uko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Yesu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yankunze</a:t>
            </a:r>
            <a:r>
              <a:rPr lang="en-US" sz="17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bg1"/>
                </a:solidFill>
              </a:rPr>
              <a:t>3. </a:t>
            </a:r>
            <a:r>
              <a:rPr lang="en-US" sz="1700" b="1" dirty="0" err="1" smtClean="0">
                <a:solidFill>
                  <a:schemeClr val="bg1"/>
                </a:solidFill>
              </a:rPr>
              <a:t>Nunguk</a:t>
            </a:r>
            <a:r>
              <a:rPr lang="en-US" sz="1700" b="1" dirty="0" smtClean="0">
                <a:solidFill>
                  <a:schemeClr val="bg1"/>
                </a:solidFill>
              </a:rPr>
              <a:t>' </a:t>
            </a:r>
            <a:r>
              <a:rPr lang="en-US" sz="1700" b="1" dirty="0" err="1" smtClean="0">
                <a:solidFill>
                  <a:schemeClr val="bg1"/>
                </a:solidFill>
              </a:rPr>
              <a:t>ijambo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rya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Yesu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Mbane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n'Umwam</a:t>
            </a:r>
            <a:r>
              <a:rPr lang="en-US" sz="1700" b="1" dirty="0" smtClean="0">
                <a:solidFill>
                  <a:schemeClr val="bg1"/>
                </a:solidFill>
              </a:rPr>
              <a:t>' </a:t>
            </a:r>
            <a:r>
              <a:rPr lang="en-US" sz="1700" b="1" dirty="0" err="1" smtClean="0">
                <a:solidFill>
                  <a:schemeClr val="bg1"/>
                </a:solidFill>
              </a:rPr>
              <a:t>antoneshe</a:t>
            </a:r>
            <a:r>
              <a:rPr lang="en-US" sz="1700" b="1" dirty="0" smtClean="0">
                <a:solidFill>
                  <a:schemeClr val="bg1"/>
                </a:solidFill>
              </a:rPr>
              <a:t>; </a:t>
            </a: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Numvir</a:t>
            </a:r>
            <a:r>
              <a:rPr lang="en-US" sz="1700" b="1" dirty="0" smtClean="0">
                <a:solidFill>
                  <a:schemeClr val="bg1"/>
                </a:solidFill>
              </a:rPr>
              <a:t>' ivy' </a:t>
            </a:r>
            <a:r>
              <a:rPr lang="en-US" sz="1700" b="1" dirty="0" err="1" smtClean="0">
                <a:solidFill>
                  <a:schemeClr val="bg1"/>
                </a:solidFill>
              </a:rPr>
              <a:t>ambgira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vyose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Mpuze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na</a:t>
            </a:r>
            <a:r>
              <a:rPr lang="en-US" sz="1700" b="1" dirty="0" smtClean="0">
                <a:solidFill>
                  <a:schemeClr val="bg1"/>
                </a:solidFill>
              </a:rPr>
              <a:t> we </a:t>
            </a:r>
            <a:r>
              <a:rPr lang="en-US" sz="1700" b="1" dirty="0" err="1" smtClean="0">
                <a:solidFill>
                  <a:schemeClr val="bg1"/>
                </a:solidFill>
              </a:rPr>
              <a:t>mmuyoboke</a:t>
            </a:r>
            <a:r>
              <a:rPr lang="en-US" sz="17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bg1"/>
                </a:solidFill>
              </a:rPr>
              <a:t>4. </a:t>
            </a:r>
            <a:r>
              <a:rPr lang="en-US" sz="1700" b="1" dirty="0" err="1" smtClean="0">
                <a:solidFill>
                  <a:schemeClr val="bg1"/>
                </a:solidFill>
              </a:rPr>
              <a:t>Mmeny</a:t>
            </a:r>
            <a:r>
              <a:rPr lang="en-US" sz="1700" b="1" dirty="0" smtClean="0">
                <a:solidFill>
                  <a:schemeClr val="bg1"/>
                </a:solidFill>
              </a:rPr>
              <a:t>' ivy' </a:t>
            </a:r>
            <a:r>
              <a:rPr lang="en-US" sz="1700" b="1" dirty="0" err="1" smtClean="0">
                <a:solidFill>
                  <a:schemeClr val="bg1"/>
                </a:solidFill>
              </a:rPr>
              <a:t>ingoma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ya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Yesu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Mmeny</a:t>
            </a:r>
            <a:r>
              <a:rPr lang="en-US" sz="1700" b="1" dirty="0" smtClean="0">
                <a:solidFill>
                  <a:schemeClr val="bg1"/>
                </a:solidFill>
              </a:rPr>
              <a:t>' </a:t>
            </a:r>
            <a:r>
              <a:rPr lang="en-US" sz="1700" b="1" dirty="0" err="1" smtClean="0">
                <a:solidFill>
                  <a:schemeClr val="bg1"/>
                </a:solidFill>
              </a:rPr>
              <a:t>ubgiza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bgiwe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bgose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Mmenye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n'ukw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agira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yime</a:t>
            </a:r>
            <a:r>
              <a:rPr lang="en-US" sz="17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700" b="1" dirty="0" smtClean="0">
                <a:solidFill>
                  <a:schemeClr val="bg1"/>
                </a:solidFill>
              </a:rPr>
              <a:t>Ni we </a:t>
            </a:r>
            <a:r>
              <a:rPr lang="en-US" sz="1700" b="1" dirty="0" err="1" smtClean="0">
                <a:solidFill>
                  <a:schemeClr val="bg1"/>
                </a:solidFill>
              </a:rPr>
              <a:t>Mwami</a:t>
            </a:r>
            <a:r>
              <a:rPr lang="en-US" sz="1700" b="1" dirty="0" smtClean="0">
                <a:solidFill>
                  <a:schemeClr val="bg1"/>
                </a:solidFill>
              </a:rPr>
              <a:t> w' </a:t>
            </a:r>
            <a:r>
              <a:rPr lang="en-US" sz="1700" b="1" dirty="0" err="1" smtClean="0">
                <a:solidFill>
                  <a:schemeClr val="bg1"/>
                </a:solidFill>
              </a:rPr>
              <a:t>amahoro</a:t>
            </a:r>
            <a:r>
              <a:rPr lang="en-US" sz="1700" b="1" dirty="0" smtClean="0">
                <a:solidFill>
                  <a:schemeClr val="bg1"/>
                </a:solidFill>
              </a:rPr>
              <a:t>.</a:t>
            </a:r>
            <a:endParaRPr lang="en-US" sz="17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132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Nkunda kwunguk' ivya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Nkunda kwunguk' ivya  191  Kinyarwanda </dc:title>
  <dc:creator>FRONT</dc:creator>
  <cp:lastModifiedBy>FRONT</cp:lastModifiedBy>
  <cp:revision>5</cp:revision>
  <dcterms:created xsi:type="dcterms:W3CDTF">2024-09-21T19:57:28Z</dcterms:created>
  <dcterms:modified xsi:type="dcterms:W3CDTF">2025-05-29T15:16:01Z</dcterms:modified>
</cp:coreProperties>
</file>