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3B8AE-27D2-497F-984D-F3EC12BEFD22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5B21B-10D6-4FC3-9D5F-7312CD165C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Thou Almighty K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4800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Ngwino</a:t>
            </a:r>
            <a:r>
              <a:rPr lang="en-US" b="1" dirty="0" smtClean="0"/>
              <a:t> </a:t>
            </a:r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  <a:r>
              <a:rPr lang="en-US" b="1" dirty="0" err="1" smtClean="0"/>
              <a:t>nkuru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905000"/>
            <a:ext cx="6858000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Ngwino</a:t>
            </a:r>
            <a:r>
              <a:rPr lang="en-US" b="1" dirty="0" smtClean="0"/>
              <a:t> </a:t>
            </a:r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  <a:r>
              <a:rPr lang="en-US" b="1" dirty="0" err="1" smtClean="0"/>
              <a:t>nkuru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Udufashe</a:t>
            </a:r>
            <a:r>
              <a:rPr lang="en-US" b="1" dirty="0" smtClean="0"/>
              <a:t> none </a:t>
            </a:r>
          </a:p>
          <a:p>
            <a:r>
              <a:rPr lang="en-US" b="1" dirty="0" err="1" smtClean="0"/>
              <a:t>Kugushima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Data </a:t>
            </a:r>
            <a:r>
              <a:rPr lang="en-US" b="1" dirty="0" err="1" smtClean="0"/>
              <a:t>n'uhimbazwe</a:t>
            </a:r>
            <a:r>
              <a:rPr lang="en-US" b="1" dirty="0" smtClean="0"/>
              <a:t>,    </a:t>
            </a:r>
          </a:p>
          <a:p>
            <a:r>
              <a:rPr lang="en-US" b="1" dirty="0" smtClean="0"/>
              <a:t>Uri n' </a:t>
            </a:r>
            <a:r>
              <a:rPr lang="en-US" b="1" dirty="0" err="1" smtClean="0"/>
              <a:t>ubuganji</a:t>
            </a:r>
            <a:endParaRPr lang="en-US" b="1" dirty="0" smtClean="0"/>
          </a:p>
          <a:p>
            <a:r>
              <a:rPr lang="en-US" b="1" dirty="0" err="1" smtClean="0"/>
              <a:t>Ngwin</a:t>
            </a:r>
            <a:r>
              <a:rPr lang="en-US" b="1" dirty="0" smtClean="0"/>
              <a:t>' </a:t>
            </a:r>
            <a:r>
              <a:rPr lang="en-US" b="1" dirty="0" err="1" smtClean="0"/>
              <a:t>utuganz</a:t>
            </a:r>
            <a:r>
              <a:rPr lang="en-US" b="1" dirty="0" smtClean="0"/>
              <a:t>' </a:t>
            </a:r>
            <a:r>
              <a:rPr lang="en-US" b="1" dirty="0" err="1" smtClean="0"/>
              <a:t>ubu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  <a:r>
              <a:rPr lang="en-US" b="1" dirty="0" err="1" smtClean="0"/>
              <a:t>nkuru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Ngwino</a:t>
            </a:r>
            <a:r>
              <a:rPr lang="en-US" b="1" dirty="0" smtClean="0"/>
              <a:t> </a:t>
            </a:r>
            <a:r>
              <a:rPr lang="en-US" b="1" dirty="0" err="1" smtClean="0"/>
              <a:t>Jambo</a:t>
            </a:r>
            <a:r>
              <a:rPr lang="en-US" b="1" dirty="0" smtClean="0"/>
              <a:t> </a:t>
            </a:r>
            <a:r>
              <a:rPr lang="en-US" b="1" dirty="0" err="1" smtClean="0"/>
              <a:t>wayo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We </a:t>
            </a:r>
            <a:r>
              <a:rPr lang="en-US" b="1" dirty="0" err="1" smtClean="0"/>
              <a:t>nkot</a:t>
            </a:r>
            <a:r>
              <a:rPr lang="en-US" b="1" dirty="0" smtClean="0"/>
              <a:t>' </a:t>
            </a:r>
            <a:r>
              <a:rPr lang="en-US" b="1" dirty="0" err="1" smtClean="0"/>
              <a:t>isogota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 smtClean="0"/>
              <a:t>Kristo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Mu </a:t>
            </a:r>
            <a:r>
              <a:rPr lang="en-US" b="1" dirty="0" err="1" smtClean="0"/>
              <a:t>gusenga</a:t>
            </a:r>
            <a:r>
              <a:rPr lang="en-US" b="1" dirty="0" smtClean="0"/>
              <a:t> </a:t>
            </a:r>
            <a:r>
              <a:rPr lang="en-US" b="1" dirty="0" err="1" smtClean="0"/>
              <a:t>kwacu</a:t>
            </a:r>
            <a:endParaRPr lang="en-US" b="1" dirty="0" smtClean="0"/>
          </a:p>
          <a:p>
            <a:r>
              <a:rPr lang="en-US" b="1" dirty="0" err="1" smtClean="0"/>
              <a:t>Uduh</a:t>
            </a:r>
            <a:r>
              <a:rPr lang="en-US" b="1" dirty="0" smtClean="0"/>
              <a:t>' </a:t>
            </a:r>
            <a:r>
              <a:rPr lang="en-US" b="1" dirty="0" err="1" smtClean="0"/>
              <a:t>umugisha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Duhe</a:t>
            </a:r>
            <a:r>
              <a:rPr lang="en-US" b="1" dirty="0" smtClean="0"/>
              <a:t> </a:t>
            </a:r>
            <a:r>
              <a:rPr lang="en-US" b="1" dirty="0" err="1" smtClean="0"/>
              <a:t>kukwumvira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Jambo</a:t>
            </a:r>
            <a:r>
              <a:rPr lang="en-US" b="1" dirty="0" smtClean="0"/>
              <a:t> </a:t>
            </a:r>
            <a:r>
              <a:rPr lang="en-US" b="1" dirty="0" err="1" smtClean="0"/>
              <a:t>ryera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Ngwino</a:t>
            </a:r>
            <a:r>
              <a:rPr lang="en-US" b="1" dirty="0" smtClean="0"/>
              <a:t> </a:t>
            </a:r>
            <a:r>
              <a:rPr lang="en-US" b="1" dirty="0" err="1" smtClean="0"/>
              <a:t>Mpwemu</a:t>
            </a:r>
            <a:r>
              <a:rPr lang="en-US" b="1" dirty="0" smtClean="0"/>
              <a:t> </a:t>
            </a:r>
            <a:r>
              <a:rPr lang="en-US" b="1" dirty="0" err="1" smtClean="0"/>
              <a:t>Yera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We </a:t>
            </a:r>
            <a:r>
              <a:rPr lang="en-US" b="1" dirty="0" err="1" smtClean="0"/>
              <a:t>Mufasha</a:t>
            </a:r>
            <a:r>
              <a:rPr lang="en-US" b="1" dirty="0" smtClean="0"/>
              <a:t> </a:t>
            </a:r>
            <a:r>
              <a:rPr lang="en-US" b="1" dirty="0" err="1" smtClean="0"/>
              <a:t>wacu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Manuk</a:t>
            </a:r>
            <a:r>
              <a:rPr lang="en-US" b="1" dirty="0" smtClean="0"/>
              <a:t>' </a:t>
            </a:r>
            <a:r>
              <a:rPr lang="en-US" b="1" dirty="0" err="1" smtClean="0"/>
              <a:t>ubu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Ganzish</a:t>
            </a:r>
            <a:r>
              <a:rPr lang="en-US" b="1" dirty="0" smtClean="0"/>
              <a:t>' </a:t>
            </a:r>
            <a:r>
              <a:rPr lang="en-US" b="1" dirty="0" err="1" smtClean="0"/>
              <a:t>inkomezi</a:t>
            </a:r>
            <a:endParaRPr lang="en-US" b="1" dirty="0" smtClean="0"/>
          </a:p>
          <a:p>
            <a:r>
              <a:rPr lang="en-US" b="1" dirty="0" err="1" smtClean="0"/>
              <a:t>Imitima</a:t>
            </a:r>
            <a:r>
              <a:rPr lang="en-US" b="1" dirty="0" smtClean="0"/>
              <a:t> </a:t>
            </a:r>
            <a:r>
              <a:rPr lang="en-US" b="1" dirty="0" err="1" smtClean="0"/>
              <a:t>yacu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Ntunsige</a:t>
            </a:r>
            <a:r>
              <a:rPr lang="en-US" b="1" dirty="0" smtClean="0"/>
              <a:t> </a:t>
            </a:r>
            <a:r>
              <a:rPr lang="en-US" b="1" dirty="0" err="1" smtClean="0"/>
              <a:t>nk'impfuvyi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Mpwemu</a:t>
            </a:r>
            <a:r>
              <a:rPr lang="en-US" b="1" dirty="0" smtClean="0"/>
              <a:t> </a:t>
            </a:r>
            <a:r>
              <a:rPr lang="en-US" b="1" dirty="0" err="1" smtClean="0"/>
              <a:t>Yera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Butat</a:t>
            </a:r>
            <a:r>
              <a:rPr lang="en-US" b="1" dirty="0" smtClean="0"/>
              <a:t>' </a:t>
            </a:r>
            <a:r>
              <a:rPr lang="en-US" b="1" dirty="0" err="1" smtClean="0"/>
              <a:t>Iman</a:t>
            </a:r>
            <a:r>
              <a:rPr lang="en-US" b="1" dirty="0" smtClean="0"/>
              <a:t>' </a:t>
            </a:r>
            <a:r>
              <a:rPr lang="en-US" b="1" dirty="0" err="1" smtClean="0"/>
              <a:t>imwe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Turaguhimbaza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Tudasiba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Duhe</a:t>
            </a:r>
            <a:r>
              <a:rPr lang="en-US" b="1" dirty="0" smtClean="0"/>
              <a:t> </a:t>
            </a:r>
            <a:r>
              <a:rPr lang="en-US" b="1" dirty="0" err="1" smtClean="0"/>
              <a:t>kuzoshika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I </a:t>
            </a:r>
            <a:r>
              <a:rPr lang="en-US" b="1" dirty="0" err="1" smtClean="0"/>
              <a:t>wawe</a:t>
            </a:r>
            <a:r>
              <a:rPr lang="en-US" b="1" dirty="0" smtClean="0"/>
              <a:t> mw </a:t>
            </a:r>
            <a:r>
              <a:rPr lang="en-US" b="1" dirty="0" err="1" smtClean="0"/>
              <a:t>ijuru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Tukubone</a:t>
            </a:r>
            <a:r>
              <a:rPr lang="en-US" b="1" dirty="0" smtClean="0"/>
              <a:t> </a:t>
            </a:r>
            <a:r>
              <a:rPr lang="en-US" b="1" dirty="0" err="1" smtClean="0"/>
              <a:t>Mana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Y'Ubutatu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102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Ngwino Mana nkuru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Ngwino Mana nkuru</dc:title>
  <dc:creator>FRONT</dc:creator>
  <cp:lastModifiedBy>FRONT</cp:lastModifiedBy>
  <cp:revision>6</cp:revision>
  <dcterms:created xsi:type="dcterms:W3CDTF">2024-05-17T18:26:27Z</dcterms:created>
  <dcterms:modified xsi:type="dcterms:W3CDTF">2025-05-06T15:56:02Z</dcterms:modified>
</cp:coreProperties>
</file>