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054B-31A0-457B-B05B-681C43130EB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AAA06-A06C-4F74-B479-AEA24A4FCC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054B-31A0-457B-B05B-681C43130EB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AAA06-A06C-4F74-B479-AEA24A4FCC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054B-31A0-457B-B05B-681C43130EB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AAA06-A06C-4F74-B479-AEA24A4FCC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054B-31A0-457B-B05B-681C43130EB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AAA06-A06C-4F74-B479-AEA24A4FCC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054B-31A0-457B-B05B-681C43130EB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AAA06-A06C-4F74-B479-AEA24A4FCC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054B-31A0-457B-B05B-681C43130EB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AAA06-A06C-4F74-B479-AEA24A4FCC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054B-31A0-457B-B05B-681C43130EB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AAA06-A06C-4F74-B479-AEA24A4FCC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054B-31A0-457B-B05B-681C43130EB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AAA06-A06C-4F74-B479-AEA24A4FCC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054B-31A0-457B-B05B-681C43130EB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AAA06-A06C-4F74-B479-AEA24A4FCC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054B-31A0-457B-B05B-681C43130EB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AAA06-A06C-4F74-B479-AEA24A4FCC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E054B-31A0-457B-B05B-681C43130EB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AAA06-A06C-4F74-B479-AEA24A4FCC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E054B-31A0-457B-B05B-681C43130EB0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AAA06-A06C-4F74-B479-AEA24A4FCC7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am coming to the Cross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douya Kumuchinjik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52400"/>
            <a:ext cx="50292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Ndouya</a:t>
            </a:r>
            <a:r>
              <a:rPr lang="en-US" b="1" dirty="0"/>
              <a:t> </a:t>
            </a:r>
            <a:r>
              <a:rPr lang="en-US" b="1" dirty="0" err="1" smtClean="0"/>
              <a:t>Kumuchinjiko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286000"/>
            <a:ext cx="8153400" cy="41910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Ndouya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kumchinjiko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Upofu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neurombo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Handidi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chimwe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chiro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ruponeso’rwo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Ndosimbira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kunemwi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Nyenye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yepaCalvary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Ndinopfugama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pasi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Mundiponese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ini</a:t>
            </a:r>
            <a:r>
              <a:rPr lang="en-US" sz="1600" b="1" dirty="0" smtClean="0">
                <a:solidFill>
                  <a:srgbClr val="FF0000"/>
                </a:solidFill>
              </a:rPr>
              <a:t>. 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Jesu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ndokuchemera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Moyo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wangu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waipa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Jesu’ye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wataura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Ndinozo-kuchenura</a:t>
            </a:r>
            <a:r>
              <a:rPr lang="en-US" sz="1600" b="1" dirty="0" smtClean="0">
                <a:solidFill>
                  <a:schemeClr val="tx1"/>
                </a:solidFill>
              </a:rPr>
              <a:t> 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Ndapa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zvese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kunemwi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Zviro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zvese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zvepasi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Moyozve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nemuviri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Uve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wenyu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narini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Ndosimbira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kunemwi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Mune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zvitsidzo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zvenyu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Zvino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ndarapwa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ini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Neropa’ro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raKristu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Jesu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arikuuya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Moyo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wangu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wazara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Zvino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ndakachenurwa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Mbiri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Jehova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80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Ndouya Kumuchinjiko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Ndouya Kumuchinjiko shona</dc:title>
  <dc:creator>FRONT</dc:creator>
  <cp:lastModifiedBy>FRONT</cp:lastModifiedBy>
  <cp:revision>5</cp:revision>
  <dcterms:created xsi:type="dcterms:W3CDTF">2025-05-12T01:50:40Z</dcterms:created>
  <dcterms:modified xsi:type="dcterms:W3CDTF">2025-05-12T14:48:23Z</dcterms:modified>
</cp:coreProperties>
</file>