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5E30D-74F3-4947-9581-93C8B15AAA3A}" type="datetimeFigureOut">
              <a:rPr lang="en-US" smtClean="0"/>
              <a:pPr/>
              <a:t>5/10/2025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6B463-5FBD-4DC5-8FBA-B0F2F1EC96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5E30D-74F3-4947-9581-93C8B15AAA3A}" type="datetimeFigureOut">
              <a:rPr lang="en-US" smtClean="0"/>
              <a:pPr/>
              <a:t>5/10/2025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6B463-5FBD-4DC5-8FBA-B0F2F1EC96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5E30D-74F3-4947-9581-93C8B15AAA3A}" type="datetimeFigureOut">
              <a:rPr lang="en-US" smtClean="0"/>
              <a:pPr/>
              <a:t>5/10/2025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6B463-5FBD-4DC5-8FBA-B0F2F1EC96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5E30D-74F3-4947-9581-93C8B15AAA3A}" type="datetimeFigureOut">
              <a:rPr lang="en-US" smtClean="0"/>
              <a:pPr/>
              <a:t>5/10/2025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6B463-5FBD-4DC5-8FBA-B0F2F1EC96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5E30D-74F3-4947-9581-93C8B15AAA3A}" type="datetimeFigureOut">
              <a:rPr lang="en-US" smtClean="0"/>
              <a:pPr/>
              <a:t>5/10/2025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6B463-5FBD-4DC5-8FBA-B0F2F1EC96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5E30D-74F3-4947-9581-93C8B15AAA3A}" type="datetimeFigureOut">
              <a:rPr lang="en-US" smtClean="0"/>
              <a:pPr/>
              <a:t>5/10/2025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6B463-5FBD-4DC5-8FBA-B0F2F1EC96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5E30D-74F3-4947-9581-93C8B15AAA3A}" type="datetimeFigureOut">
              <a:rPr lang="en-US" smtClean="0"/>
              <a:pPr/>
              <a:t>5/10/2025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6B463-5FBD-4DC5-8FBA-B0F2F1EC96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5E30D-74F3-4947-9581-93C8B15AAA3A}" type="datetimeFigureOut">
              <a:rPr lang="en-US" smtClean="0"/>
              <a:pPr/>
              <a:t>5/10/2025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6B463-5FBD-4DC5-8FBA-B0F2F1EC96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5E30D-74F3-4947-9581-93C8B15AAA3A}" type="datetimeFigureOut">
              <a:rPr lang="en-US" smtClean="0"/>
              <a:pPr/>
              <a:t>5/10/2025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6B463-5FBD-4DC5-8FBA-B0F2F1EC96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5E30D-74F3-4947-9581-93C8B15AAA3A}" type="datetimeFigureOut">
              <a:rPr lang="en-US" smtClean="0"/>
              <a:pPr/>
              <a:t>5/10/2025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6B463-5FBD-4DC5-8FBA-B0F2F1EC96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5E30D-74F3-4947-9581-93C8B15AAA3A}" type="datetimeFigureOut">
              <a:rPr lang="en-US" smtClean="0"/>
              <a:pPr/>
              <a:t>5/10/2025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6B463-5FBD-4DC5-8FBA-B0F2F1EC96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15E30D-74F3-4947-9581-93C8B15AAA3A}" type="datetimeFigureOut">
              <a:rPr lang="en-US" smtClean="0"/>
              <a:pPr/>
              <a:t>5/10/2025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86B463-5FBD-4DC5-8FBA-B0F2F1EC966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am coming to the Cross.jpg"/>
          <p:cNvPicPr>
            <a:picLocks noChangeAspect="1"/>
          </p:cNvPicPr>
          <p:nvPr userDrawn="1"/>
        </p:nvPicPr>
        <p:blipFill>
          <a:blip r:embed="rId14" cstate="print">
            <a:lum bright="42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deger’ umusarab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0"/>
            <a:ext cx="4572000" cy="457199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/>
              <a:t>Ndeger</a:t>
            </a:r>
            <a:r>
              <a:rPr lang="en-US" b="1" dirty="0" smtClean="0"/>
              <a:t>’ </a:t>
            </a:r>
            <a:r>
              <a:rPr lang="en-US" b="1" dirty="0" err="1" smtClean="0"/>
              <a:t>umusaraba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1066800"/>
            <a:ext cx="6400800" cy="5486400"/>
          </a:xfrm>
        </p:spPr>
        <p:txBody>
          <a:bodyPr numCol="2">
            <a:noAutofit/>
          </a:bodyPr>
          <a:lstStyle/>
          <a:p>
            <a:pPr algn="l"/>
            <a:r>
              <a:rPr lang="en-US" sz="1400" b="1" dirty="0" smtClean="0">
                <a:solidFill>
                  <a:schemeClr val="tx1"/>
                </a:solidFill>
              </a:rPr>
              <a:t>1. </a:t>
            </a:r>
            <a:r>
              <a:rPr lang="en-US" sz="1400" b="1" dirty="0" err="1" smtClean="0">
                <a:solidFill>
                  <a:schemeClr val="tx1"/>
                </a:solidFill>
              </a:rPr>
              <a:t>Ndeger’Umusaraba</a:t>
            </a:r>
            <a:r>
              <a:rPr lang="en-US" sz="1400" b="1" dirty="0" smtClean="0">
                <a:solidFill>
                  <a:schemeClr val="tx1"/>
                </a:solidFill>
              </a:rPr>
              <a:t> , </a:t>
            </a: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Nnar</a:t>
            </a:r>
            <a:r>
              <a:rPr lang="en-US" sz="1400" b="1" dirty="0" smtClean="0">
                <a:solidFill>
                  <a:schemeClr val="tx1"/>
                </a:solidFill>
              </a:rPr>
              <a:t> we, </a:t>
            </a:r>
            <a:r>
              <a:rPr lang="en-US" sz="1400" b="1" dirty="0" err="1" smtClean="0">
                <a:solidFill>
                  <a:schemeClr val="tx1"/>
                </a:solidFill>
              </a:rPr>
              <a:t>nkennye</a:t>
            </a:r>
            <a:r>
              <a:rPr lang="en-US" sz="1400" b="1" dirty="0" smtClean="0">
                <a:solidFill>
                  <a:schemeClr val="tx1"/>
                </a:solidFill>
              </a:rPr>
              <a:t>, </a:t>
            </a:r>
            <a:r>
              <a:rPr lang="en-US" sz="1400" b="1" dirty="0" err="1" smtClean="0">
                <a:solidFill>
                  <a:schemeClr val="tx1"/>
                </a:solidFill>
              </a:rPr>
              <a:t>mpumye</a:t>
            </a:r>
            <a:r>
              <a:rPr lang="en-US" sz="1400" b="1" dirty="0" smtClean="0">
                <a:solidFill>
                  <a:schemeClr val="tx1"/>
                </a:solidFill>
              </a:rPr>
              <a:t>; </a:t>
            </a: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Nta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kindi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kindi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nshaka</a:t>
            </a:r>
            <a:r>
              <a:rPr lang="en-US" sz="1400" b="1" dirty="0" smtClean="0">
                <a:solidFill>
                  <a:schemeClr val="tx1"/>
                </a:solidFill>
              </a:rPr>
              <a:t> : </a:t>
            </a: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Ngusabye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kunkiz’ubu</a:t>
            </a:r>
            <a:r>
              <a:rPr lang="en-US" sz="14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400" b="1" dirty="0" smtClean="0">
                <a:solidFill>
                  <a:srgbClr val="FF0000"/>
                </a:solidFill>
              </a:rPr>
              <a:t>Ref:</a:t>
            </a:r>
          </a:p>
          <a:p>
            <a:pPr algn="l"/>
            <a:r>
              <a:rPr lang="en-US" sz="1400" b="1" dirty="0" err="1" smtClean="0">
                <a:solidFill>
                  <a:srgbClr val="FF0000"/>
                </a:solidFill>
              </a:rPr>
              <a:t>Mwami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ndakwiringiye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</a:p>
          <a:p>
            <a:pPr algn="l"/>
            <a:r>
              <a:rPr lang="en-US" sz="1400" b="1" dirty="0" err="1" smtClean="0">
                <a:solidFill>
                  <a:srgbClr val="FF0000"/>
                </a:solidFill>
              </a:rPr>
              <a:t>Ayi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Mucunguzi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wanjye</a:t>
            </a:r>
            <a:r>
              <a:rPr lang="en-US" sz="1400" b="1" dirty="0" smtClean="0">
                <a:solidFill>
                  <a:srgbClr val="FF0000"/>
                </a:solidFill>
              </a:rPr>
              <a:t>; </a:t>
            </a:r>
          </a:p>
          <a:p>
            <a:pPr algn="l"/>
            <a:r>
              <a:rPr lang="en-US" sz="1400" b="1" dirty="0" err="1" smtClean="0">
                <a:solidFill>
                  <a:srgbClr val="FF0000"/>
                </a:solidFill>
              </a:rPr>
              <a:t>Dor’uko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nkunamiye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Mwami</a:t>
            </a:r>
            <a:endParaRPr lang="en-US" sz="14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400" b="1" dirty="0" err="1" smtClean="0">
                <a:solidFill>
                  <a:srgbClr val="FF0000"/>
                </a:solidFill>
              </a:rPr>
              <a:t>Yes’unkiz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ubu</a:t>
            </a:r>
            <a:r>
              <a:rPr lang="en-US" sz="14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/>
                </a:solidFill>
              </a:rPr>
              <a:t>2. </a:t>
            </a:r>
            <a:r>
              <a:rPr lang="en-US" sz="1400" b="1" dirty="0" err="1" smtClean="0">
                <a:solidFill>
                  <a:schemeClr val="tx1"/>
                </a:solidFill>
              </a:rPr>
              <a:t>Nakwifujije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kera</a:t>
            </a:r>
            <a:r>
              <a:rPr lang="en-US" sz="14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Ndi</a:t>
            </a:r>
            <a:r>
              <a:rPr lang="en-US" sz="1400" b="1" dirty="0" smtClean="0">
                <a:solidFill>
                  <a:schemeClr val="tx1"/>
                </a:solidFill>
              </a:rPr>
              <a:t> mu </a:t>
            </a:r>
            <a:r>
              <a:rPr lang="en-US" sz="1400" b="1" dirty="0" err="1" smtClean="0">
                <a:solidFill>
                  <a:schemeClr val="tx1"/>
                </a:solidFill>
              </a:rPr>
              <a:t>ngoyi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z'ibyaha</a:t>
            </a:r>
            <a:r>
              <a:rPr lang="en-US" sz="1400" b="1" dirty="0" smtClean="0">
                <a:solidFill>
                  <a:schemeClr val="tx1"/>
                </a:solidFill>
              </a:rPr>
              <a:t>; </a:t>
            </a: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Maz’umbwiranez'uti</a:t>
            </a:r>
            <a:r>
              <a:rPr lang="en-US" sz="1400" b="1" dirty="0" smtClean="0">
                <a:solidFill>
                  <a:schemeClr val="tx1"/>
                </a:solidFill>
              </a:rPr>
              <a:t>: </a:t>
            </a: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Ngukiz’ibicumuro</a:t>
            </a:r>
            <a:r>
              <a:rPr lang="en-US" sz="1400" b="1" dirty="0" smtClean="0">
                <a:solidFill>
                  <a:schemeClr val="tx1"/>
                </a:solidFill>
              </a:rPr>
              <a:t> !</a:t>
            </a:r>
          </a:p>
          <a:p>
            <a:pPr algn="l"/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/>
                </a:solidFill>
              </a:rPr>
              <a:t>3. </a:t>
            </a:r>
            <a:r>
              <a:rPr lang="en-US" sz="1400" b="1" dirty="0" err="1" smtClean="0">
                <a:solidFill>
                  <a:schemeClr val="tx1"/>
                </a:solidFill>
              </a:rPr>
              <a:t>Ubu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ndakwihereje</a:t>
            </a:r>
            <a:r>
              <a:rPr lang="en-US" sz="1400" b="1" dirty="0" smtClean="0">
                <a:solidFill>
                  <a:schemeClr val="tx1"/>
                </a:solidFill>
              </a:rPr>
              <a:t>: </a:t>
            </a: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End’ibyo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mfite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byose</a:t>
            </a:r>
            <a:r>
              <a:rPr lang="en-US" sz="1400" b="1" dirty="0" smtClean="0">
                <a:solidFill>
                  <a:schemeClr val="tx1"/>
                </a:solidFill>
              </a:rPr>
              <a:t>, </a:t>
            </a: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Ubwenge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n'imbaraga</a:t>
            </a:r>
            <a:r>
              <a:rPr lang="en-US" sz="1400" b="1" dirty="0" smtClean="0">
                <a:solidFill>
                  <a:schemeClr val="tx1"/>
                </a:solidFill>
              </a:rPr>
              <a:t>; </a:t>
            </a: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Byose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Yes’ubyakire</a:t>
            </a:r>
            <a:r>
              <a:rPr lang="en-US" sz="14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/>
                </a:solidFill>
              </a:rPr>
              <a:t>4. </a:t>
            </a:r>
            <a:r>
              <a:rPr lang="en-US" sz="1400" b="1" dirty="0" err="1" smtClean="0">
                <a:solidFill>
                  <a:schemeClr val="tx1"/>
                </a:solidFill>
              </a:rPr>
              <a:t>Nizey’ibyo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wavuze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N'amaraso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wavuye</a:t>
            </a:r>
            <a:r>
              <a:rPr lang="en-US" sz="1400" b="1" dirty="0" smtClean="0">
                <a:solidFill>
                  <a:schemeClr val="tx1"/>
                </a:solidFill>
              </a:rPr>
              <a:t>; </a:t>
            </a: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Ndicuza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gutinda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ntyo</a:t>
            </a:r>
            <a:r>
              <a:rPr lang="en-US" sz="1400" b="1" dirty="0" smtClean="0">
                <a:solidFill>
                  <a:schemeClr val="tx1"/>
                </a:solidFill>
              </a:rPr>
              <a:t>: </a:t>
            </a:r>
          </a:p>
          <a:p>
            <a:pPr algn="l"/>
            <a:r>
              <a:rPr lang="en-US" sz="1400" b="1" dirty="0" smtClean="0">
                <a:solidFill>
                  <a:schemeClr val="tx1"/>
                </a:solidFill>
              </a:rPr>
              <a:t>None, </a:t>
            </a:r>
            <a:r>
              <a:rPr lang="en-US" sz="1400" b="1" dirty="0" err="1" smtClean="0">
                <a:solidFill>
                  <a:schemeClr val="tx1"/>
                </a:solidFill>
              </a:rPr>
              <a:t>Yesu</a:t>
            </a:r>
            <a:r>
              <a:rPr lang="en-US" sz="1400" b="1" dirty="0" smtClean="0">
                <a:solidFill>
                  <a:schemeClr val="tx1"/>
                </a:solidFill>
              </a:rPr>
              <a:t>, </a:t>
            </a:r>
            <a:r>
              <a:rPr lang="en-US" sz="1400" b="1" dirty="0" err="1" smtClean="0">
                <a:solidFill>
                  <a:schemeClr val="tx1"/>
                </a:solidFill>
              </a:rPr>
              <a:t>nyakira</a:t>
            </a:r>
            <a:r>
              <a:rPr lang="en-US" sz="1400" b="1" dirty="0" smtClean="0">
                <a:solidFill>
                  <a:schemeClr val="tx1"/>
                </a:solidFill>
              </a:rPr>
              <a:t>!</a:t>
            </a:r>
          </a:p>
          <a:p>
            <a:pPr algn="l"/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/>
                </a:solidFill>
              </a:rPr>
              <a:t>5. </a:t>
            </a:r>
            <a:r>
              <a:rPr lang="en-US" sz="1400" b="1" dirty="0" err="1" smtClean="0">
                <a:solidFill>
                  <a:schemeClr val="tx1"/>
                </a:solidFill>
              </a:rPr>
              <a:t>Yesu</a:t>
            </a:r>
            <a:r>
              <a:rPr lang="en-US" sz="1400" b="1" dirty="0" smtClean="0">
                <a:solidFill>
                  <a:schemeClr val="tx1"/>
                </a:solidFill>
              </a:rPr>
              <a:t>, </a:t>
            </a:r>
            <a:r>
              <a:rPr lang="en-US" sz="1400" b="1" dirty="0" err="1" smtClean="0">
                <a:solidFill>
                  <a:schemeClr val="tx1"/>
                </a:solidFill>
              </a:rPr>
              <a:t>non’ungezemo</a:t>
            </a:r>
            <a:r>
              <a:rPr lang="en-US" sz="1400" b="1" dirty="0" smtClean="0">
                <a:solidFill>
                  <a:schemeClr val="tx1"/>
                </a:solidFill>
              </a:rPr>
              <a:t> ; </a:t>
            </a: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Urakaza</a:t>
            </a:r>
            <a:r>
              <a:rPr lang="en-US" sz="1400" b="1" dirty="0" smtClean="0">
                <a:solidFill>
                  <a:schemeClr val="tx1"/>
                </a:solidFill>
              </a:rPr>
              <a:t>, </a:t>
            </a:r>
            <a:r>
              <a:rPr lang="en-US" sz="1400" b="1" dirty="0" err="1" smtClean="0">
                <a:solidFill>
                  <a:schemeClr val="tx1"/>
                </a:solidFill>
              </a:rPr>
              <a:t>Mukiza</a:t>
            </a:r>
            <a:r>
              <a:rPr lang="en-US" sz="1400" b="1" dirty="0" smtClean="0">
                <a:solidFill>
                  <a:schemeClr val="tx1"/>
                </a:solidFill>
              </a:rPr>
              <a:t> ! </a:t>
            </a: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Nta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n'ineng</a:t>
            </a:r>
            <a:r>
              <a:rPr lang="en-US" sz="1400" b="1" dirty="0" smtClean="0">
                <a:solidFill>
                  <a:schemeClr val="tx1"/>
                </a:solidFill>
              </a:rPr>
              <a:t>' </a:t>
            </a:r>
            <a:r>
              <a:rPr lang="en-US" sz="1400" b="1" dirty="0" err="1" smtClean="0">
                <a:solidFill>
                  <a:schemeClr val="tx1"/>
                </a:solidFill>
              </a:rPr>
              <a:t>umbaraho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Shimwa</a:t>
            </a:r>
            <a:r>
              <a:rPr lang="en-US" sz="1400" b="1" dirty="0" smtClean="0">
                <a:solidFill>
                  <a:schemeClr val="tx1"/>
                </a:solidFill>
              </a:rPr>
              <a:t>, </a:t>
            </a:r>
            <a:r>
              <a:rPr lang="en-US" sz="1400" b="1" dirty="0" err="1" smtClean="0">
                <a:solidFill>
                  <a:schemeClr val="tx1"/>
                </a:solidFill>
              </a:rPr>
              <a:t>shimwa</a:t>
            </a:r>
            <a:r>
              <a:rPr lang="en-US" sz="1400" b="1" dirty="0" smtClean="0">
                <a:solidFill>
                  <a:schemeClr val="tx1"/>
                </a:solidFill>
              </a:rPr>
              <a:t>, </a:t>
            </a:r>
            <a:r>
              <a:rPr lang="en-US" sz="1400" b="1" dirty="0" err="1" smtClean="0">
                <a:solidFill>
                  <a:schemeClr val="tx1"/>
                </a:solidFill>
              </a:rPr>
              <a:t>Nyakuza</a:t>
            </a:r>
            <a:r>
              <a:rPr lang="en-US" sz="1400" b="1" dirty="0" smtClean="0">
                <a:solidFill>
                  <a:schemeClr val="tx1"/>
                </a:solidFill>
              </a:rPr>
              <a:t> !</a:t>
            </a:r>
            <a:endParaRPr lang="en-US" sz="1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590</TotalTime>
  <Words>99</Words>
  <Application>Microsoft Office PowerPoint</Application>
  <PresentationFormat>On-screen Show (4:3)</PresentationFormat>
  <Paragraphs>31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Ndeger’ umusaraba 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Ndeger’ umusaraba  Kinyarwanda </dc:title>
  <dc:creator>FRONT</dc:creator>
  <cp:lastModifiedBy>FRONT</cp:lastModifiedBy>
  <cp:revision>6</cp:revision>
  <dcterms:created xsi:type="dcterms:W3CDTF">2024-05-17T19:14:48Z</dcterms:created>
  <dcterms:modified xsi:type="dcterms:W3CDTF">2025-05-10T19:57:18Z</dcterms:modified>
</cp:coreProperties>
</file>