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15FCC-29A7-4E13-BD29-B08FD9698C50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5F48-C509-431B-8DF8-EB2514B778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pfeny omolt szivembe 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142852"/>
            <a:ext cx="6286544" cy="45427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Napfeny</a:t>
            </a:r>
            <a:r>
              <a:rPr lang="en-US" b="1" dirty="0" smtClean="0"/>
              <a:t> </a:t>
            </a:r>
            <a:r>
              <a:rPr lang="en-US" b="1" dirty="0" err="1" smtClean="0"/>
              <a:t>omolt</a:t>
            </a:r>
            <a:r>
              <a:rPr lang="en-US" b="1" dirty="0" smtClean="0"/>
              <a:t> </a:t>
            </a:r>
            <a:r>
              <a:rPr lang="en-US" b="1" dirty="0" err="1" smtClean="0"/>
              <a:t>szivembe</a:t>
            </a:r>
            <a:r>
              <a:rPr lang="en-US" b="1" dirty="0" smtClean="0"/>
              <a:t> </a:t>
            </a:r>
            <a:r>
              <a:rPr lang="en-US" b="1" dirty="0" smtClean="0"/>
              <a:t>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5918" y="1214422"/>
            <a:ext cx="5715040" cy="39243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Napf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ö</a:t>
            </a:r>
            <a:r>
              <a:rPr lang="en-US" sz="1800" b="1" dirty="0" smtClean="0">
                <a:solidFill>
                  <a:schemeClr val="tx1"/>
                </a:solidFill>
              </a:rPr>
              <a:t>m</a:t>
            </a:r>
            <a:r>
              <a:rPr lang="hu-HU" sz="1800" b="1" dirty="0" smtClean="0">
                <a:solidFill>
                  <a:schemeClr val="tx1"/>
                </a:solidFill>
              </a:rPr>
              <a:t>ö</a:t>
            </a:r>
            <a:r>
              <a:rPr lang="en-US" sz="1800" b="1" dirty="0" err="1" smtClean="0">
                <a:solidFill>
                  <a:schemeClr val="tx1"/>
                </a:solidFill>
              </a:rPr>
              <a:t>lt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sz</a:t>
            </a:r>
            <a:r>
              <a:rPr lang="hu-HU" sz="1800" b="1" dirty="0" smtClean="0">
                <a:solidFill>
                  <a:schemeClr val="tx1"/>
                </a:solidFill>
              </a:rPr>
              <a:t>í</a:t>
            </a:r>
            <a:r>
              <a:rPr lang="en-US" sz="1800" b="1" dirty="0" err="1" smtClean="0">
                <a:solidFill>
                  <a:schemeClr val="tx1"/>
                </a:solidFill>
              </a:rPr>
              <a:t>vembe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ma, </a:t>
            </a:r>
            <a:r>
              <a:rPr lang="en-US" sz="1800" b="1" dirty="0" err="1" smtClean="0">
                <a:solidFill>
                  <a:schemeClr val="tx1"/>
                </a:solidFill>
              </a:rPr>
              <a:t>Mely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sokkal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fényesebb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Mint </a:t>
            </a:r>
            <a:r>
              <a:rPr lang="en-US" sz="1800" b="1" dirty="0" err="1" smtClean="0">
                <a:solidFill>
                  <a:schemeClr val="tx1"/>
                </a:solidFill>
              </a:rPr>
              <a:t>az</a:t>
            </a:r>
            <a:r>
              <a:rPr lang="en-US" sz="1800" b="1" dirty="0" smtClean="0">
                <a:solidFill>
                  <a:schemeClr val="tx1"/>
                </a:solidFill>
              </a:rPr>
              <a:t> a nap, </a:t>
            </a:r>
            <a:r>
              <a:rPr lang="en-US" sz="1800" b="1" dirty="0" err="1" smtClean="0">
                <a:solidFill>
                  <a:schemeClr val="tx1"/>
                </a:solidFill>
              </a:rPr>
              <a:t>mely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ragyog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  <a:r>
              <a:rPr lang="en-US" sz="1800" b="1" dirty="0" err="1" smtClean="0">
                <a:solidFill>
                  <a:schemeClr val="tx1"/>
                </a:solidFill>
              </a:rPr>
              <a:t>Hisz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Jézustól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eredt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L</a:t>
            </a:r>
            <a:r>
              <a:rPr lang="en-US" sz="1800" b="1" dirty="0" err="1" smtClean="0">
                <a:solidFill>
                  <a:srgbClr val="FF0000"/>
                </a:solidFill>
              </a:rPr>
              <a:t>elki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smtClean="0">
                <a:solidFill>
                  <a:srgbClr val="FF0000"/>
                </a:solidFill>
              </a:rPr>
              <a:t>fény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smtClean="0">
                <a:solidFill>
                  <a:srgbClr val="FF0000"/>
                </a:solidFill>
              </a:rPr>
              <a:t>az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boldog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smtClean="0">
                <a:solidFill>
                  <a:srgbClr val="FF0000"/>
                </a:solidFill>
              </a:rPr>
              <a:t>fény</a:t>
            </a:r>
            <a:r>
              <a:rPr lang="en-US" sz="1800" b="1" dirty="0" smtClean="0">
                <a:solidFill>
                  <a:srgbClr val="FF0000"/>
                </a:solidFill>
              </a:rPr>
              <a:t> az.</a:t>
            </a:r>
            <a:r>
              <a:rPr lang="hu-HU" sz="1800" b="1" dirty="0" smtClean="0">
                <a:solidFill>
                  <a:srgbClr val="FF0000"/>
                </a:solidFill>
              </a:rPr>
              <a:t> É</a:t>
            </a:r>
            <a:r>
              <a:rPr lang="en-US" sz="1800" b="1" dirty="0" err="1" smtClean="0">
                <a:solidFill>
                  <a:srgbClr val="FF0000"/>
                </a:solidFill>
              </a:rPr>
              <a:t>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smtClean="0">
                <a:solidFill>
                  <a:srgbClr val="FF0000"/>
                </a:solidFill>
              </a:rPr>
              <a:t>fény</a:t>
            </a:r>
            <a:r>
              <a:rPr lang="en-US" sz="1800" b="1" dirty="0" err="1" smtClean="0">
                <a:solidFill>
                  <a:srgbClr val="FF0000"/>
                </a:solidFill>
              </a:rPr>
              <a:t>hez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jó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az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smtClean="0">
                <a:solidFill>
                  <a:srgbClr val="FF0000"/>
                </a:solidFill>
              </a:rPr>
              <a:t>é</a:t>
            </a:r>
            <a:r>
              <a:rPr lang="en-US" sz="1800" b="1" dirty="0" err="1" smtClean="0">
                <a:solidFill>
                  <a:srgbClr val="FF0000"/>
                </a:solidFill>
              </a:rPr>
              <a:t>rtelem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smtClean="0">
                <a:solidFill>
                  <a:srgbClr val="FF0000"/>
                </a:solidFill>
              </a:rPr>
              <a:t>L</a:t>
            </a:r>
            <a:r>
              <a:rPr lang="en-US" sz="1800" b="1" dirty="0" err="1" smtClean="0">
                <a:solidFill>
                  <a:srgbClr val="FF0000"/>
                </a:solidFill>
              </a:rPr>
              <a:t>elkünkbe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tekint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hu-HU" sz="1800" b="1" dirty="0" smtClean="0">
                <a:solidFill>
                  <a:srgbClr val="FF0000"/>
                </a:solidFill>
              </a:rPr>
              <a:t>Jézus</a:t>
            </a:r>
            <a:r>
              <a:rPr lang="en-US" sz="1800" b="1" dirty="0" smtClean="0">
                <a:solidFill>
                  <a:srgbClr val="FF0000"/>
                </a:solidFill>
              </a:rPr>
              <a:t> s </a:t>
            </a:r>
            <a:r>
              <a:rPr lang="en-US" sz="1800" b="1" dirty="0" err="1" smtClean="0">
                <a:solidFill>
                  <a:srgbClr val="FF0000"/>
                </a:solidFill>
              </a:rPr>
              <a:t>arca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bennünk</a:t>
            </a:r>
            <a:r>
              <a:rPr lang="en-US" sz="1800" b="1" dirty="0" smtClean="0">
                <a:solidFill>
                  <a:srgbClr val="FF0000"/>
                </a:solidFill>
              </a:rPr>
              <a:t> meg </a:t>
            </a:r>
            <a:r>
              <a:rPr lang="en-US" sz="1800" b="1" dirty="0" err="1" smtClean="0">
                <a:solidFill>
                  <a:srgbClr val="FF0000"/>
                </a:solidFill>
              </a:rPr>
              <a:t>jelen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Dics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nek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jő</a:t>
            </a:r>
            <a:r>
              <a:rPr lang="en-US" sz="1800" b="1" dirty="0" err="1" smtClean="0">
                <a:solidFill>
                  <a:schemeClr val="tx1"/>
                </a:solidFill>
              </a:rPr>
              <a:t>tt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lelkembe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ma, A </a:t>
            </a:r>
            <a:r>
              <a:rPr lang="en-US" sz="1800" b="1" dirty="0" err="1" smtClean="0">
                <a:solidFill>
                  <a:schemeClr val="tx1"/>
                </a:solidFill>
              </a:rPr>
              <a:t>mennyb</a:t>
            </a:r>
            <a:r>
              <a:rPr lang="hu-HU" sz="1800" b="1" dirty="0" smtClean="0">
                <a:solidFill>
                  <a:schemeClr val="tx1"/>
                </a:solidFill>
              </a:rPr>
              <a:t>ő</a:t>
            </a:r>
            <a:r>
              <a:rPr lang="en-US" sz="1800" b="1" dirty="0" smtClean="0">
                <a:solidFill>
                  <a:schemeClr val="tx1"/>
                </a:solidFill>
              </a:rPr>
              <a:t>l 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rkezett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hu-HU" sz="1800" b="1" dirty="0" smtClean="0">
                <a:solidFill>
                  <a:schemeClr val="tx1"/>
                </a:solidFill>
              </a:rPr>
              <a:t>fény</a:t>
            </a:r>
            <a:r>
              <a:rPr lang="en-US" sz="1800" b="1" dirty="0" err="1" smtClean="0">
                <a:solidFill>
                  <a:schemeClr val="tx1"/>
                </a:solidFill>
              </a:rPr>
              <a:t>sug</a:t>
            </a:r>
            <a:r>
              <a:rPr lang="hu-HU" sz="1800" b="1" dirty="0" smtClean="0">
                <a:solidFill>
                  <a:schemeClr val="tx1"/>
                </a:solidFill>
              </a:rPr>
              <a:t>ár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hozz</a:t>
            </a:r>
            <a:r>
              <a:rPr lang="hu-HU" sz="1800" b="1" dirty="0" smtClean="0">
                <a:solidFill>
                  <a:schemeClr val="tx1"/>
                </a:solidFill>
              </a:rPr>
              <a:t>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n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kem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Hogy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zengjek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én</a:t>
            </a:r>
            <a:r>
              <a:rPr lang="en-US" sz="1800" b="1" dirty="0" err="1" smtClean="0">
                <a:solidFill>
                  <a:schemeClr val="tx1"/>
                </a:solidFill>
              </a:rPr>
              <a:t>ekt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Tava</a:t>
            </a:r>
            <a:r>
              <a:rPr lang="en-US" sz="1800" b="1" dirty="0" smtClean="0">
                <a:solidFill>
                  <a:schemeClr val="tx1"/>
                </a:solidFill>
              </a:rPr>
              <a:t>s</a:t>
            </a:r>
            <a:r>
              <a:rPr lang="hu-HU" sz="1800" b="1" dirty="0" smtClean="0">
                <a:solidFill>
                  <a:schemeClr val="tx1"/>
                </a:solidFill>
              </a:rPr>
              <a:t>z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derült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szívembe</a:t>
            </a:r>
            <a:r>
              <a:rPr lang="en-US" sz="1800" b="1" dirty="0" smtClean="0">
                <a:solidFill>
                  <a:schemeClr val="tx1"/>
                </a:solidFill>
              </a:rPr>
              <a:t> ma, </a:t>
            </a:r>
            <a:r>
              <a:rPr lang="en-US" sz="1800" b="1" dirty="0" err="1" smtClean="0">
                <a:solidFill>
                  <a:schemeClr val="tx1"/>
                </a:solidFill>
              </a:rPr>
              <a:t>Az</a:t>
            </a:r>
            <a:r>
              <a:rPr lang="hu-HU" sz="1800" dirty="0" smtClean="0"/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Úr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oly</a:t>
            </a:r>
            <a:r>
              <a:rPr lang="en-US" sz="1800" b="1" dirty="0" smtClean="0">
                <a:solidFill>
                  <a:schemeClr val="tx1"/>
                </a:solidFill>
              </a:rPr>
              <a:t>an </a:t>
            </a:r>
            <a:r>
              <a:rPr lang="hu-HU" sz="1800" b="1" dirty="0" smtClean="0">
                <a:solidFill>
                  <a:schemeClr val="tx1"/>
                </a:solidFill>
              </a:rPr>
              <a:t>közel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Kegyelme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él</a:t>
            </a:r>
            <a:r>
              <a:rPr lang="en-US" sz="1800" b="1" dirty="0" smtClean="0">
                <a:solidFill>
                  <a:schemeClr val="tx1"/>
                </a:solidFill>
              </a:rPr>
              <a:t>t</a:t>
            </a:r>
            <a:r>
              <a:rPr lang="hu-HU" sz="1800" b="1" dirty="0" smtClean="0">
                <a:solidFill>
                  <a:schemeClr val="tx1"/>
                </a:solidFill>
              </a:rPr>
              <a:t>et</a:t>
            </a:r>
            <a:r>
              <a:rPr lang="en-US" sz="1800" b="1" dirty="0" smtClean="0">
                <a:solidFill>
                  <a:schemeClr val="tx1"/>
                </a:solidFill>
              </a:rPr>
              <a:t>, s </a:t>
            </a:r>
            <a:r>
              <a:rPr lang="en-US" sz="1800" b="1" dirty="0" err="1" smtClean="0">
                <a:solidFill>
                  <a:schemeClr val="tx1"/>
                </a:solidFill>
              </a:rPr>
              <a:t>engemet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menny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fel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emel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/>
                </a:solidFill>
              </a:rPr>
              <a:t>Öröm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árad</a:t>
            </a:r>
            <a:r>
              <a:rPr lang="en-US" sz="1800" b="1" dirty="0" smtClean="0">
                <a:solidFill>
                  <a:schemeClr val="tx1"/>
                </a:solidFill>
              </a:rPr>
              <a:t>t </a:t>
            </a:r>
            <a:r>
              <a:rPr lang="hu-HU" sz="1800" b="1" dirty="0" smtClean="0">
                <a:solidFill>
                  <a:schemeClr val="tx1"/>
                </a:solidFill>
              </a:rPr>
              <a:t>szívemben</a:t>
            </a:r>
            <a:r>
              <a:rPr lang="en-US" sz="1800" b="1" dirty="0" smtClean="0">
                <a:solidFill>
                  <a:schemeClr val="tx1"/>
                </a:solidFill>
              </a:rPr>
              <a:t> ma</a:t>
            </a:r>
            <a:r>
              <a:rPr lang="hu-HU" sz="1800" b="1" dirty="0" smtClean="0">
                <a:solidFill>
                  <a:schemeClr val="tx1"/>
                </a:solidFill>
              </a:rPr>
              <a:t>,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Üdv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béké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hu-HU" sz="1800" b="1" dirty="0" smtClean="0">
                <a:solidFill>
                  <a:schemeClr val="tx1"/>
                </a:solidFill>
              </a:rPr>
              <a:t>és </a:t>
            </a:r>
            <a:r>
              <a:rPr lang="en-US" sz="1800" b="1" dirty="0" err="1" smtClean="0">
                <a:solidFill>
                  <a:schemeClr val="tx1"/>
                </a:solidFill>
              </a:rPr>
              <a:t>rem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ny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</a:t>
            </a:r>
            <a:r>
              <a:rPr lang="hu-HU" sz="1800" b="1" dirty="0" smtClean="0">
                <a:solidFill>
                  <a:schemeClr val="tx1"/>
                </a:solidFill>
              </a:rPr>
              <a:t>sz</a:t>
            </a:r>
            <a:r>
              <a:rPr lang="en-US" sz="1800" b="1" dirty="0" err="1" smtClean="0">
                <a:solidFill>
                  <a:schemeClr val="tx1"/>
                </a:solidFill>
              </a:rPr>
              <a:t>er</a:t>
            </a:r>
            <a:r>
              <a:rPr lang="hu-HU" sz="1800" b="1" dirty="0" smtClean="0">
                <a:solidFill>
                  <a:schemeClr val="tx1"/>
                </a:solidFill>
              </a:rPr>
              <a:t>e</a:t>
            </a:r>
            <a:r>
              <a:rPr lang="en-US" sz="1800" b="1" dirty="0" err="1" smtClean="0">
                <a:solidFill>
                  <a:schemeClr val="tx1"/>
                </a:solidFill>
              </a:rPr>
              <a:t>tettel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hu-HU" sz="1800" b="1" dirty="0" smtClean="0">
                <a:solidFill>
                  <a:schemeClr val="tx1"/>
                </a:solidFill>
              </a:rPr>
              <a:t>tö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hu-HU" sz="1800" b="1" dirty="0" smtClean="0">
                <a:solidFill>
                  <a:schemeClr val="tx1"/>
                </a:solidFill>
              </a:rPr>
              <a:t>t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meg. </a:t>
            </a:r>
            <a:r>
              <a:rPr lang="en-US" sz="1800" b="1" dirty="0" err="1" smtClean="0">
                <a:solidFill>
                  <a:schemeClr val="tx1"/>
                </a:solidFill>
              </a:rPr>
              <a:t>Bensóm</a:t>
            </a:r>
            <a:r>
              <a:rPr lang="en-US" sz="1800" b="1" dirty="0" smtClean="0">
                <a:solidFill>
                  <a:schemeClr val="tx1"/>
                </a:solidFill>
              </a:rPr>
              <a:t>’  </a:t>
            </a:r>
            <a:r>
              <a:rPr lang="en-US" sz="1800" b="1" dirty="0" err="1" smtClean="0">
                <a:solidFill>
                  <a:schemeClr val="tx1"/>
                </a:solidFill>
              </a:rPr>
              <a:t>ez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hu-HU" sz="1800" b="1" dirty="0" smtClean="0">
                <a:solidFill>
                  <a:schemeClr val="tx1"/>
                </a:solidFill>
              </a:rPr>
              <a:t>é</a:t>
            </a:r>
            <a:r>
              <a:rPr lang="en-US" sz="1800" b="1" dirty="0" err="1" smtClean="0">
                <a:solidFill>
                  <a:schemeClr val="tx1"/>
                </a:solidFill>
              </a:rPr>
              <a:t>gi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hu-HU" sz="1800" b="1" dirty="0" smtClean="0">
                <a:solidFill>
                  <a:schemeClr val="tx1"/>
                </a:solidFill>
              </a:rPr>
              <a:t>fény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152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Napfeny omolt szivembe 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Napfény ömölt szivembe mu</dc:title>
  <dc:creator>mary</dc:creator>
  <cp:lastModifiedBy>FRONT</cp:lastModifiedBy>
  <cp:revision>28</cp:revision>
  <dcterms:created xsi:type="dcterms:W3CDTF">2021-07-09T19:25:41Z</dcterms:created>
  <dcterms:modified xsi:type="dcterms:W3CDTF">2025-05-30T16:59:42Z</dcterms:modified>
</cp:coreProperties>
</file>