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F29B-0171-4805-97EA-594F6F14D486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2A0D-21C9-4B19-A0B5-A5164847B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F29B-0171-4805-97EA-594F6F14D486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2A0D-21C9-4B19-A0B5-A5164847B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F29B-0171-4805-97EA-594F6F14D486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2A0D-21C9-4B19-A0B5-A5164847B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F29B-0171-4805-97EA-594F6F14D486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2A0D-21C9-4B19-A0B5-A5164847B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F29B-0171-4805-97EA-594F6F14D486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2A0D-21C9-4B19-A0B5-A5164847B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F29B-0171-4805-97EA-594F6F14D486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2A0D-21C9-4B19-A0B5-A5164847B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F29B-0171-4805-97EA-594F6F14D486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2A0D-21C9-4B19-A0B5-A5164847B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F29B-0171-4805-97EA-594F6F14D486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2A0D-21C9-4B19-A0B5-A5164847B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F29B-0171-4805-97EA-594F6F14D486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2A0D-21C9-4B19-A0B5-A5164847B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F29B-0171-4805-97EA-594F6F14D486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2A0D-21C9-4B19-A0B5-A5164847B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F29B-0171-4805-97EA-594F6F14D486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2A0D-21C9-4B19-A0B5-A5164847B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FF29B-0171-4805-97EA-594F6F14D486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92A0D-21C9-4B19-A0B5-A5164847B0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늘에 찬송이 들리던 그날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e day when Heaven was filled with His praises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214290"/>
            <a:ext cx="7572428" cy="4286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Nang </a:t>
            </a:r>
            <a:r>
              <a:rPr lang="en-US" b="1" dirty="0" err="1"/>
              <a:t>mapuno</a:t>
            </a:r>
            <a:r>
              <a:rPr lang="en-US" b="1" dirty="0"/>
              <a:t> </a:t>
            </a:r>
            <a:r>
              <a:rPr lang="en-US" b="1" dirty="0" err="1"/>
              <a:t>ng</a:t>
            </a:r>
            <a:r>
              <a:rPr lang="en-US" b="1" dirty="0"/>
              <a:t> </a:t>
            </a:r>
            <a:r>
              <a:rPr lang="en-US" b="1" dirty="0" err="1"/>
              <a:t>papuri</a:t>
            </a:r>
            <a:r>
              <a:rPr lang="en-US" b="1" dirty="0"/>
              <a:t> </a:t>
            </a:r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 smtClean="0"/>
              <a:t>langit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02" y="1000108"/>
            <a:ext cx="8643998" cy="521497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mapuno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lubhang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maitim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isinilang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birhen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—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tularan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Nam’hay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umibig</a:t>
            </a:r>
            <a:r>
              <a:rPr lang="en-US" sz="1600" b="1" dirty="0" smtClean="0">
                <a:solidFill>
                  <a:srgbClr val="FF0000"/>
                </a:solidFill>
              </a:rPr>
              <a:t>; </a:t>
            </a:r>
            <a:r>
              <a:rPr lang="en-US" sz="1600" b="1" dirty="0" err="1" smtClean="0">
                <a:solidFill>
                  <a:srgbClr val="FF0000"/>
                </a:solidFill>
              </a:rPr>
              <a:t>Nam’tay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nagsagip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Nalibing</a:t>
            </a:r>
            <a:r>
              <a:rPr lang="en-US" sz="1600" b="1" dirty="0" smtClean="0">
                <a:solidFill>
                  <a:srgbClr val="FF0000"/>
                </a:solidFill>
              </a:rPr>
              <a:t>, nag-</a:t>
            </a:r>
            <a:r>
              <a:rPr lang="en-US" sz="1600" b="1" dirty="0" err="1" smtClean="0">
                <a:solidFill>
                  <a:srgbClr val="FF0000"/>
                </a:solidFill>
              </a:rPr>
              <a:t>alis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kas’lanan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Bumangon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nagbigay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katuwiran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Siya’y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babalik</a:t>
            </a:r>
            <a:r>
              <a:rPr lang="en-US" sz="1600" b="1" dirty="0" smtClean="0">
                <a:solidFill>
                  <a:srgbClr val="FF0000"/>
                </a:solidFill>
              </a:rPr>
              <a:t>—O </a:t>
            </a:r>
            <a:r>
              <a:rPr lang="en-US" sz="1600" b="1" dirty="0" err="1" smtClean="0">
                <a:solidFill>
                  <a:srgbClr val="FF0000"/>
                </a:solidFill>
              </a:rPr>
              <a:t>kaluwalhatian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bundok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Kalbaryo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Tinanggihan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hinamak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ininsulto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hardin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Humimlay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nagbantay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libingan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maasahan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makubli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libingan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maalis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pangharang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Bumangon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man.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Pagbalik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tutunog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trumpeta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minamahal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dadalhin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Manliligtas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akin!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31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Nang mapuno ng papuri ang langit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Nang mapuno ng papuri ang langit </dc:title>
  <dc:creator>mary</dc:creator>
  <cp:lastModifiedBy>FRONT</cp:lastModifiedBy>
  <cp:revision>4</cp:revision>
  <dcterms:created xsi:type="dcterms:W3CDTF">2021-01-22T16:27:58Z</dcterms:created>
  <dcterms:modified xsi:type="dcterms:W3CDTF">2025-05-14T14:32:36Z</dcterms:modified>
</cp:coreProperties>
</file>