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26FF-7000-4F9B-B095-24E5305F684E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B8DE-33BE-44F2-B9A6-6F1AF75523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nsi y'umusar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47244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Munsi</a:t>
            </a:r>
            <a:r>
              <a:rPr lang="en-US" b="1" dirty="0" smtClean="0"/>
              <a:t> </a:t>
            </a:r>
            <a:r>
              <a:rPr lang="en-US" b="1" dirty="0" err="1" smtClean="0"/>
              <a:t>y'umusaraba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1905000"/>
            <a:ext cx="9067800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</a:t>
            </a:r>
            <a:r>
              <a:rPr lang="en-US" b="1" dirty="0" smtClean="0"/>
              <a:t>. </a:t>
            </a:r>
            <a:r>
              <a:rPr lang="en-US" b="1" dirty="0" err="1" smtClean="0"/>
              <a:t>Munsi</a:t>
            </a:r>
            <a:r>
              <a:rPr lang="en-US" b="1" dirty="0" smtClean="0"/>
              <a:t> </a:t>
            </a:r>
            <a:r>
              <a:rPr lang="en-US" b="1" dirty="0" err="1" smtClean="0"/>
              <a:t>y’Umusaraba</a:t>
            </a:r>
            <a:r>
              <a:rPr lang="en-US" b="1" dirty="0" smtClean="0"/>
              <a:t>  </a:t>
            </a:r>
            <a:r>
              <a:rPr lang="en-US" b="1" dirty="0" err="1" smtClean="0"/>
              <a:t>W’Umukiza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 smtClean="0"/>
          </a:p>
          <a:p>
            <a:r>
              <a:rPr lang="en-US" b="1" dirty="0" smtClean="0"/>
              <a:t>Ni ho </a:t>
            </a:r>
            <a:r>
              <a:rPr lang="en-US" b="1" dirty="0" err="1" smtClean="0"/>
              <a:t>nifuza</a:t>
            </a:r>
            <a:r>
              <a:rPr lang="en-US" b="1" dirty="0" smtClean="0"/>
              <a:t> </a:t>
            </a:r>
            <a:r>
              <a:rPr lang="en-US" b="1" dirty="0" err="1" smtClean="0"/>
              <a:t>rwose</a:t>
            </a:r>
            <a:r>
              <a:rPr lang="en-US" b="1" dirty="0" smtClean="0"/>
              <a:t> </a:t>
            </a:r>
            <a:r>
              <a:rPr lang="en-US" b="1" dirty="0" err="1" smtClean="0"/>
              <a:t>Guhora</a:t>
            </a:r>
            <a:r>
              <a:rPr lang="en-US" b="1" dirty="0" smtClean="0"/>
              <a:t> </a:t>
            </a:r>
            <a:r>
              <a:rPr lang="en-US" b="1" dirty="0" err="1" smtClean="0"/>
              <a:t>mpagaze</a:t>
            </a:r>
            <a:endParaRPr lang="en-US" b="1" dirty="0" smtClean="0"/>
          </a:p>
          <a:p>
            <a:r>
              <a:rPr lang="en-US" b="1" dirty="0" err="1" smtClean="0"/>
              <a:t>N’ibuye</a:t>
            </a:r>
            <a:r>
              <a:rPr lang="en-US" b="1" dirty="0" smtClean="0"/>
              <a:t> </a:t>
            </a:r>
            <a:r>
              <a:rPr lang="en-US" b="1" dirty="0" err="1" smtClean="0"/>
              <a:t>ry’igitare</a:t>
            </a:r>
            <a:r>
              <a:rPr lang="en-US" b="1" dirty="0" smtClean="0"/>
              <a:t> </a:t>
            </a:r>
            <a:r>
              <a:rPr lang="en-US" b="1" dirty="0" err="1" smtClean="0"/>
              <a:t>Rimber</a:t>
            </a:r>
            <a:r>
              <a:rPr lang="en-US" b="1" dirty="0" smtClean="0"/>
              <a:t>’ </a:t>
            </a:r>
            <a:r>
              <a:rPr lang="en-US" b="1" dirty="0" err="1" smtClean="0"/>
              <a:t>igicucu</a:t>
            </a:r>
            <a:endParaRPr lang="en-US" b="1" dirty="0" smtClean="0"/>
          </a:p>
          <a:p>
            <a:r>
              <a:rPr lang="en-US" b="1" dirty="0" err="1" smtClean="0"/>
              <a:t>Rinkiz</a:t>
            </a:r>
            <a:r>
              <a:rPr lang="en-US" b="1" dirty="0" smtClean="0"/>
              <a:t>’ </a:t>
            </a:r>
            <a:r>
              <a:rPr lang="en-US" b="1" dirty="0" err="1" smtClean="0"/>
              <a:t>impagarara</a:t>
            </a:r>
            <a:r>
              <a:rPr lang="en-US" b="1" dirty="0" smtClean="0"/>
              <a:t> Mu </a:t>
            </a:r>
            <a:r>
              <a:rPr lang="en-US" b="1" dirty="0" err="1" smtClean="0"/>
              <a:t>rugendo</a:t>
            </a:r>
            <a:r>
              <a:rPr lang="en-US" b="1" dirty="0" smtClean="0"/>
              <a:t> </a:t>
            </a:r>
            <a:r>
              <a:rPr lang="en-US" b="1" dirty="0" err="1" smtClean="0"/>
              <a:t>rwanjye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</a:t>
            </a:r>
            <a:r>
              <a:rPr lang="en-US" b="1" dirty="0" smtClean="0"/>
              <a:t>. </a:t>
            </a:r>
            <a:r>
              <a:rPr lang="en-US" b="1" dirty="0" err="1" smtClean="0"/>
              <a:t>Uwo</a:t>
            </a:r>
            <a:r>
              <a:rPr lang="en-US" b="1" dirty="0" smtClean="0"/>
              <a:t> </a:t>
            </a:r>
            <a:r>
              <a:rPr lang="en-US" b="1" dirty="0" err="1" smtClean="0"/>
              <a:t>Musaraba</a:t>
            </a:r>
            <a:r>
              <a:rPr lang="en-US" b="1" dirty="0" smtClean="0"/>
              <a:t> we </a:t>
            </a:r>
            <a:r>
              <a:rPr lang="en-US" b="1" dirty="0" err="1" smtClean="0"/>
              <a:t>Wabay</a:t>
            </a:r>
            <a:r>
              <a:rPr lang="en-US" b="1" dirty="0" smtClean="0"/>
              <a:t>’ </a:t>
            </a:r>
            <a:r>
              <a:rPr lang="en-US" b="1" dirty="0" err="1" smtClean="0"/>
              <a:t>ihuriro</a:t>
            </a:r>
            <a:endParaRPr lang="en-US" b="1" dirty="0" smtClean="0"/>
          </a:p>
          <a:p>
            <a:r>
              <a:rPr lang="en-US" b="1" dirty="0" err="1" smtClean="0"/>
              <a:t>Ry’ukuri</a:t>
            </a:r>
            <a:r>
              <a:rPr lang="en-US" b="1" dirty="0" smtClean="0"/>
              <a:t> </a:t>
            </a:r>
            <a:r>
              <a:rPr lang="en-US" b="1" dirty="0" err="1" smtClean="0"/>
              <a:t>n’urukundo</a:t>
            </a:r>
            <a:r>
              <a:rPr lang="en-US" b="1" dirty="0" smtClean="0"/>
              <a:t> </a:t>
            </a:r>
            <a:r>
              <a:rPr lang="en-US" b="1" dirty="0" err="1" smtClean="0"/>
              <a:t>By’Iman</a:t>
            </a:r>
            <a:r>
              <a:rPr lang="en-US" b="1" dirty="0" smtClean="0"/>
              <a:t>’ </a:t>
            </a:r>
            <a:r>
              <a:rPr lang="en-US" b="1" dirty="0" err="1" smtClean="0"/>
              <a:t>ihoraho</a:t>
            </a:r>
            <a:endParaRPr lang="en-US" b="1" dirty="0" smtClean="0"/>
          </a:p>
          <a:p>
            <a:r>
              <a:rPr lang="en-US" b="1" dirty="0" err="1" smtClean="0"/>
              <a:t>Unyibutsa</a:t>
            </a:r>
            <a:r>
              <a:rPr lang="en-US" b="1" dirty="0" smtClean="0"/>
              <a:t> 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err="1" smtClean="0"/>
              <a:t>nzozi</a:t>
            </a:r>
            <a:r>
              <a:rPr lang="en-US" b="1" dirty="0" smtClean="0"/>
              <a:t> </a:t>
            </a:r>
            <a:r>
              <a:rPr lang="en-US" b="1" dirty="0" err="1" smtClean="0"/>
              <a:t>Yakobo</a:t>
            </a:r>
            <a:r>
              <a:rPr lang="en-US" b="1" dirty="0" smtClean="0"/>
              <a:t> </a:t>
            </a:r>
            <a:r>
              <a:rPr lang="en-US" b="1" dirty="0" err="1" smtClean="0"/>
              <a:t>yarose</a:t>
            </a:r>
            <a:endParaRPr lang="en-US" b="1" dirty="0" smtClean="0"/>
          </a:p>
          <a:p>
            <a:r>
              <a:rPr lang="en-US" b="1" dirty="0" err="1" smtClean="0"/>
              <a:t>Umbereye</a:t>
            </a:r>
            <a:r>
              <a:rPr lang="en-US" b="1" dirty="0" smtClean="0"/>
              <a:t> </a:t>
            </a:r>
            <a:r>
              <a:rPr lang="en-US" b="1" dirty="0" err="1" smtClean="0"/>
              <a:t>nk’urwego</a:t>
            </a:r>
            <a:r>
              <a:rPr lang="en-US" b="1" dirty="0" smtClean="0"/>
              <a:t> </a:t>
            </a:r>
            <a:r>
              <a:rPr lang="en-US" b="1" dirty="0" err="1" smtClean="0"/>
              <a:t>Rugenza</a:t>
            </a:r>
            <a:r>
              <a:rPr lang="en-US" b="1" dirty="0" smtClean="0"/>
              <a:t> mw’ </a:t>
            </a:r>
            <a:r>
              <a:rPr lang="en-US" b="1" dirty="0" err="1" smtClean="0"/>
              <a:t>ijuru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</a:t>
            </a:r>
            <a:r>
              <a:rPr lang="en-US" b="1" dirty="0" smtClean="0"/>
              <a:t>. </a:t>
            </a:r>
            <a:r>
              <a:rPr lang="en-US" b="1" dirty="0" err="1" smtClean="0"/>
              <a:t>Hirya</a:t>
            </a:r>
            <a:r>
              <a:rPr lang="en-US" b="1" dirty="0" smtClean="0"/>
              <a:t> </a:t>
            </a:r>
            <a:r>
              <a:rPr lang="en-US" b="1" dirty="0" err="1" smtClean="0"/>
              <a:t>y’Umusaraba</a:t>
            </a:r>
            <a:r>
              <a:rPr lang="en-US" b="1" dirty="0" smtClean="0"/>
              <a:t> </a:t>
            </a:r>
            <a:r>
              <a:rPr lang="en-US" b="1" dirty="0" err="1" smtClean="0"/>
              <a:t>Mbonay</a:t>
            </a:r>
            <a:r>
              <a:rPr lang="en-US" b="1" dirty="0" smtClean="0"/>
              <a:t>’ </a:t>
            </a:r>
            <a:r>
              <a:rPr lang="en-US" b="1" dirty="0" err="1" smtClean="0"/>
              <a:t>umworera</a:t>
            </a:r>
            <a:endParaRPr lang="en-US" b="1" dirty="0" smtClean="0"/>
          </a:p>
          <a:p>
            <a:r>
              <a:rPr lang="en-US" b="1" dirty="0" err="1" smtClean="0"/>
              <a:t>N’umunwa</a:t>
            </a:r>
            <a:r>
              <a:rPr lang="en-US" b="1" dirty="0" smtClean="0"/>
              <a:t> </a:t>
            </a:r>
            <a:r>
              <a:rPr lang="en-US" b="1" dirty="0" err="1" smtClean="0"/>
              <a:t>w’i</a:t>
            </a:r>
            <a:r>
              <a:rPr lang="en-US" b="1" dirty="0" smtClean="0"/>
              <a:t> </a:t>
            </a:r>
            <a:r>
              <a:rPr lang="en-US" b="1" dirty="0" err="1" smtClean="0"/>
              <a:t>kuzimu</a:t>
            </a:r>
            <a:r>
              <a:rPr lang="en-US" b="1" dirty="0" smtClean="0"/>
              <a:t> </a:t>
            </a:r>
            <a:r>
              <a:rPr lang="en-US" b="1" dirty="0" err="1" smtClean="0"/>
              <a:t>Wakamw</a:t>
            </a:r>
            <a:r>
              <a:rPr lang="en-US" b="1" dirty="0" smtClean="0"/>
              <a:t>’ </a:t>
            </a:r>
            <a:r>
              <a:rPr lang="en-US" b="1" dirty="0" err="1" smtClean="0"/>
              <a:t>umuriro</a:t>
            </a:r>
            <a:endParaRPr lang="en-US" b="1" dirty="0" smtClean="0"/>
          </a:p>
          <a:p>
            <a:r>
              <a:rPr lang="en-US" b="1" dirty="0" err="1" smtClean="0"/>
              <a:t>Nyamar</a:t>
            </a:r>
            <a:r>
              <a:rPr lang="en-US" b="1" dirty="0" smtClean="0"/>
              <a:t>’ </a:t>
            </a:r>
            <a:r>
              <a:rPr lang="en-US" b="1" dirty="0" err="1" smtClean="0"/>
              <a:t>imbere</a:t>
            </a:r>
            <a:r>
              <a:rPr lang="en-US" b="1" dirty="0" smtClean="0"/>
              <a:t> </a:t>
            </a:r>
            <a:r>
              <a:rPr lang="en-US" b="1" dirty="0" err="1" smtClean="0"/>
              <a:t>yawo</a:t>
            </a:r>
            <a:r>
              <a:rPr lang="en-US" b="1" dirty="0" smtClean="0"/>
              <a:t> </a:t>
            </a:r>
            <a:r>
              <a:rPr lang="en-US" b="1" dirty="0" err="1" smtClean="0"/>
              <a:t>Har</a:t>
            </a:r>
            <a:r>
              <a:rPr lang="en-US" b="1" dirty="0" smtClean="0"/>
              <a:t>’ </a:t>
            </a:r>
            <a:r>
              <a:rPr lang="en-US" b="1" dirty="0" err="1" smtClean="0"/>
              <a:t>Umusaraba</a:t>
            </a:r>
            <a:endParaRPr lang="en-US" b="1" dirty="0" smtClean="0"/>
          </a:p>
          <a:p>
            <a:r>
              <a:rPr lang="en-US" b="1" dirty="0" err="1" smtClean="0"/>
              <a:t>Uteze</a:t>
            </a:r>
            <a:r>
              <a:rPr lang="en-US" b="1" dirty="0" smtClean="0"/>
              <a:t> </a:t>
            </a:r>
            <a:r>
              <a:rPr lang="en-US" b="1" dirty="0" err="1" smtClean="0"/>
              <a:t>nk’amaboko</a:t>
            </a:r>
            <a:r>
              <a:rPr lang="en-US" b="1" dirty="0" smtClean="0"/>
              <a:t> </a:t>
            </a:r>
            <a:r>
              <a:rPr lang="en-US" b="1" dirty="0" err="1" smtClean="0"/>
              <a:t>Ng’unkize</a:t>
            </a:r>
            <a:r>
              <a:rPr lang="en-US" b="1" dirty="0" smtClean="0"/>
              <a:t>, </a:t>
            </a:r>
            <a:r>
              <a:rPr lang="en-US" b="1" dirty="0" err="1" smtClean="0"/>
              <a:t>ntagwayo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Kur</a:t>
            </a:r>
            <a:r>
              <a:rPr lang="en-US" b="1" dirty="0" smtClean="0"/>
              <a:t>’ </a:t>
            </a:r>
            <a:r>
              <a:rPr lang="en-US" b="1" dirty="0" err="1" smtClean="0"/>
              <a:t>uwo</a:t>
            </a:r>
            <a:r>
              <a:rPr lang="en-US" b="1" dirty="0" smtClean="0"/>
              <a:t> </a:t>
            </a:r>
            <a:r>
              <a:rPr lang="en-US" b="1" dirty="0" err="1" smtClean="0"/>
              <a:t>musaraba</a:t>
            </a:r>
            <a:r>
              <a:rPr lang="en-US" b="1" dirty="0" smtClean="0"/>
              <a:t> </a:t>
            </a:r>
            <a:r>
              <a:rPr lang="en-US" b="1" dirty="0" err="1" smtClean="0"/>
              <a:t>Ndasa</a:t>
            </a:r>
            <a:r>
              <a:rPr lang="en-US" b="1" dirty="0" smtClean="0"/>
              <a:t> </a:t>
            </a:r>
            <a:r>
              <a:rPr lang="en-US" b="1" dirty="0" err="1" smtClean="0"/>
              <a:t>n’ushobora</a:t>
            </a:r>
            <a:endParaRPr lang="en-US" b="1" dirty="0" smtClean="0"/>
          </a:p>
          <a:p>
            <a:r>
              <a:rPr lang="en-US" b="1" dirty="0" err="1" smtClean="0"/>
              <a:t>Kureba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abambwe</a:t>
            </a:r>
            <a:r>
              <a:rPr lang="en-US" b="1" dirty="0" smtClean="0"/>
              <a:t> Ari </a:t>
            </a:r>
            <a:r>
              <a:rPr lang="en-US" b="1" dirty="0" err="1" smtClean="0"/>
              <a:t>jy</a:t>
            </a:r>
            <a:r>
              <a:rPr lang="en-US" b="1" dirty="0" smtClean="0"/>
              <a:t>’ </a:t>
            </a:r>
            <a:r>
              <a:rPr lang="en-US" b="1" dirty="0" err="1" smtClean="0"/>
              <a:t>apfiriye</a:t>
            </a:r>
            <a:endParaRPr lang="en-US" b="1" dirty="0" smtClean="0"/>
          </a:p>
          <a:p>
            <a:r>
              <a:rPr lang="en-US" b="1" dirty="0" err="1" smtClean="0"/>
              <a:t>Ndatangaye</a:t>
            </a:r>
            <a:r>
              <a:rPr lang="en-US" b="1" dirty="0" smtClean="0"/>
              <a:t> </a:t>
            </a:r>
            <a:r>
              <a:rPr lang="en-US" b="1" dirty="0" err="1" smtClean="0"/>
              <a:t>Mukiza</a:t>
            </a:r>
            <a:r>
              <a:rPr lang="en-US" b="1" dirty="0" smtClean="0"/>
              <a:t> </a:t>
            </a:r>
            <a:r>
              <a:rPr lang="en-US" b="1" dirty="0" err="1" smtClean="0"/>
              <a:t>Ntiwar</a:t>
            </a:r>
            <a:r>
              <a:rPr lang="en-US" b="1" dirty="0" smtClean="0"/>
              <a:t>’ </a:t>
            </a:r>
            <a:r>
              <a:rPr lang="en-US" b="1" dirty="0" err="1" smtClean="0"/>
              <a:t>ukwiriye</a:t>
            </a:r>
            <a:endParaRPr lang="en-US" b="1" dirty="0" smtClean="0"/>
          </a:p>
          <a:p>
            <a:r>
              <a:rPr lang="en-US" b="1" dirty="0" err="1" smtClean="0"/>
              <a:t>Kungirir</a:t>
            </a:r>
            <a:r>
              <a:rPr lang="en-US" b="1" dirty="0" smtClean="0"/>
              <a:t>’ </a:t>
            </a:r>
            <a:r>
              <a:rPr lang="en-US" b="1" dirty="0" err="1" smtClean="0"/>
              <a:t>iryo</a:t>
            </a:r>
            <a:r>
              <a:rPr lang="en-US" b="1" dirty="0" smtClean="0"/>
              <a:t> </a:t>
            </a:r>
            <a:r>
              <a:rPr lang="en-US" b="1" dirty="0" err="1" smtClean="0"/>
              <a:t>bambe</a:t>
            </a:r>
            <a:r>
              <a:rPr lang="en-US" b="1" dirty="0" smtClean="0"/>
              <a:t> </a:t>
            </a:r>
            <a:r>
              <a:rPr lang="en-US" b="1" dirty="0" err="1" smtClean="0"/>
              <a:t>Jye</a:t>
            </a:r>
            <a:r>
              <a:rPr lang="en-US" b="1" dirty="0" smtClean="0"/>
              <a:t> </a:t>
            </a:r>
            <a:r>
              <a:rPr lang="en-US" b="1" dirty="0" err="1" smtClean="0"/>
              <a:t>waguhemuye</a:t>
            </a:r>
            <a:r>
              <a:rPr lang="en-US" b="1" dirty="0" smtClean="0"/>
              <a:t>!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5</a:t>
            </a:r>
            <a:r>
              <a:rPr lang="en-US" b="1" dirty="0" smtClean="0"/>
              <a:t>. </a:t>
            </a:r>
            <a:r>
              <a:rPr lang="en-US" b="1" dirty="0" err="1" smtClean="0"/>
              <a:t>Munsi</a:t>
            </a:r>
            <a:r>
              <a:rPr lang="en-US" b="1" dirty="0" smtClean="0"/>
              <a:t> </a:t>
            </a:r>
            <a:r>
              <a:rPr lang="en-US" b="1" dirty="0" err="1" smtClean="0"/>
              <a:t>y’Umusaraba</a:t>
            </a:r>
            <a:r>
              <a:rPr lang="en-US" b="1" dirty="0" smtClean="0"/>
              <a:t> </a:t>
            </a:r>
            <a:r>
              <a:rPr lang="en-US" b="1" dirty="0" err="1" smtClean="0"/>
              <a:t>Nzagumay</a:t>
            </a:r>
            <a:r>
              <a:rPr lang="en-US" b="1" dirty="0" smtClean="0"/>
              <a:t>’ </a:t>
            </a:r>
            <a:r>
              <a:rPr lang="en-US" b="1" dirty="0" err="1" smtClean="0"/>
              <a:t>iteka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Naho</a:t>
            </a:r>
            <a:r>
              <a:rPr lang="en-US" b="1" dirty="0" smtClean="0"/>
              <a:t> </a:t>
            </a:r>
            <a:r>
              <a:rPr lang="en-US" b="1" dirty="0" err="1" smtClean="0"/>
              <a:t>nabur</a:t>
            </a:r>
            <a:r>
              <a:rPr lang="en-US" b="1" dirty="0" smtClean="0"/>
              <a:t>’ </a:t>
            </a:r>
            <a:r>
              <a:rPr lang="en-US" b="1" dirty="0" err="1" smtClean="0"/>
              <a:t>ibyanjye</a:t>
            </a:r>
            <a:r>
              <a:rPr lang="en-US" b="1" dirty="0" smtClean="0"/>
              <a:t> </a:t>
            </a:r>
            <a:r>
              <a:rPr lang="en-US" b="1" dirty="0" err="1" smtClean="0"/>
              <a:t>Nywubonamw</a:t>
            </a:r>
            <a:r>
              <a:rPr lang="en-US" b="1" dirty="0" smtClean="0"/>
              <a:t>’ </a:t>
            </a:r>
            <a:r>
              <a:rPr lang="en-US" b="1" dirty="0" err="1" smtClean="0"/>
              <a:t>inyungu</a:t>
            </a:r>
            <a:endParaRPr lang="en-US" b="1" dirty="0" smtClean="0"/>
          </a:p>
          <a:p>
            <a:r>
              <a:rPr lang="en-US" b="1" dirty="0" err="1" smtClean="0"/>
              <a:t>Nta</a:t>
            </a:r>
            <a:r>
              <a:rPr lang="en-US" b="1" dirty="0" smtClean="0"/>
              <a:t> </a:t>
            </a:r>
            <a:r>
              <a:rPr lang="en-US" b="1" dirty="0" err="1" smtClean="0"/>
              <a:t>soni</a:t>
            </a:r>
            <a:r>
              <a:rPr lang="en-US" b="1" dirty="0" smtClean="0"/>
              <a:t> </a:t>
            </a:r>
            <a:r>
              <a:rPr lang="en-US" b="1" dirty="0" err="1" smtClean="0"/>
              <a:t>mfit</a:t>
            </a:r>
            <a:r>
              <a:rPr lang="en-US" b="1" dirty="0" smtClean="0"/>
              <a:t>’ </a:t>
            </a:r>
            <a:r>
              <a:rPr lang="en-US" b="1" dirty="0" err="1" smtClean="0"/>
              <a:t>uretse</a:t>
            </a:r>
            <a:r>
              <a:rPr lang="en-US" b="1" dirty="0" smtClean="0"/>
              <a:t> </a:t>
            </a:r>
            <a:r>
              <a:rPr lang="en-US" b="1" dirty="0" err="1" smtClean="0"/>
              <a:t>Iz</a:t>
            </a:r>
            <a:r>
              <a:rPr lang="en-US" b="1" dirty="0" smtClean="0"/>
              <a:t>’ </a:t>
            </a:r>
            <a:r>
              <a:rPr lang="en-US" b="1" dirty="0" err="1" smtClean="0"/>
              <a:t>ibyaha</a:t>
            </a:r>
            <a:r>
              <a:rPr lang="en-US" b="1" dirty="0" smtClean="0"/>
              <a:t> </a:t>
            </a:r>
            <a:r>
              <a:rPr lang="en-US" b="1" dirty="0" err="1" smtClean="0"/>
              <a:t>byanjye</a:t>
            </a:r>
            <a:endParaRPr lang="en-US" b="1" dirty="0" smtClean="0"/>
          </a:p>
          <a:p>
            <a:r>
              <a:rPr lang="en-US" b="1" dirty="0" err="1" smtClean="0"/>
              <a:t>Nzajya</a:t>
            </a:r>
            <a:r>
              <a:rPr lang="en-US" b="1" dirty="0" smtClean="0"/>
              <a:t> </a:t>
            </a:r>
            <a:r>
              <a:rPr lang="en-US" b="1" dirty="0" err="1" smtClean="0"/>
              <a:t>nirata</a:t>
            </a:r>
            <a:r>
              <a:rPr lang="en-US" b="1" dirty="0" smtClean="0"/>
              <a:t> </a:t>
            </a:r>
            <a:r>
              <a:rPr lang="en-US" b="1" dirty="0" err="1" smtClean="0"/>
              <a:t>gusa</a:t>
            </a:r>
            <a:r>
              <a:rPr lang="en-US" b="1" dirty="0" smtClean="0"/>
              <a:t> </a:t>
            </a:r>
            <a:r>
              <a:rPr lang="en-US" b="1" dirty="0" err="1" smtClean="0"/>
              <a:t>Uwo</a:t>
            </a:r>
            <a:r>
              <a:rPr lang="en-US" b="1" dirty="0" smtClean="0"/>
              <a:t> </a:t>
            </a:r>
            <a:r>
              <a:rPr lang="en-US" b="1" dirty="0" err="1" smtClean="0"/>
              <a:t>Musaraba</a:t>
            </a:r>
            <a:r>
              <a:rPr lang="en-US" b="1" dirty="0" smtClean="0"/>
              <a:t>!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132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Munsi y'umusaraba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Munsi y'umusaraba Kinyarwanda </dc:title>
  <dc:creator>FRONT</dc:creator>
  <cp:lastModifiedBy>FRONT</cp:lastModifiedBy>
  <cp:revision>12</cp:revision>
  <dcterms:created xsi:type="dcterms:W3CDTF">2024-05-17T16:50:44Z</dcterms:created>
  <dcterms:modified xsi:type="dcterms:W3CDTF">2025-05-05T01:50:46Z</dcterms:modified>
</cp:coreProperties>
</file>