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338AE-AE8D-43DF-BF90-ADC60D890EF5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D0660-496E-4068-BB2E-9E96BAC01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338AE-AE8D-43DF-BF90-ADC60D890EF5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D0660-496E-4068-BB2E-9E96BAC01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338AE-AE8D-43DF-BF90-ADC60D890EF5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D0660-496E-4068-BB2E-9E96BAC01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338AE-AE8D-43DF-BF90-ADC60D890EF5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D0660-496E-4068-BB2E-9E96BAC01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338AE-AE8D-43DF-BF90-ADC60D890EF5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D0660-496E-4068-BB2E-9E96BAC01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338AE-AE8D-43DF-BF90-ADC60D890EF5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D0660-496E-4068-BB2E-9E96BAC01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338AE-AE8D-43DF-BF90-ADC60D890EF5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D0660-496E-4068-BB2E-9E96BAC01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338AE-AE8D-43DF-BF90-ADC60D890EF5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D0660-496E-4068-BB2E-9E96BAC01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338AE-AE8D-43DF-BF90-ADC60D890EF5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D0660-496E-4068-BB2E-9E96BAC01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338AE-AE8D-43DF-BF90-ADC60D890EF5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D0660-496E-4068-BB2E-9E96BAC01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338AE-AE8D-43DF-BF90-ADC60D890EF5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D0660-496E-4068-BB2E-9E96BAC01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338AE-AE8D-43DF-BF90-ADC60D890EF5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D0660-496E-4068-BB2E-9E96BAC019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늘에 찬송이 들리던 그날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ột Ngà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3306" y="1"/>
            <a:ext cx="1857388" cy="285727"/>
          </a:xfrm>
        </p:spPr>
        <p:txBody>
          <a:bodyPr>
            <a:noAutofit/>
          </a:bodyPr>
          <a:lstStyle/>
          <a:p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Ngày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285728"/>
            <a:ext cx="4714908" cy="5832648"/>
          </a:xfrm>
        </p:spPr>
        <p:txBody>
          <a:bodyPr>
            <a:noAutofit/>
          </a:bodyPr>
          <a:lstStyle/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Một ngày xưa thiên cung ca chúc </a:t>
            </a:r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vui vầy,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Một ngày xưa ô tội mù đen nhân gian này,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Xa lìa ngôi vinh, Jê-sus bởi nữ trinh ra đời,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nên gương mẫu tôi, luôn chiếu lòa khắp nơi.</a:t>
            </a:r>
          </a:p>
          <a:p>
            <a:pPr algn="l"/>
            <a:endParaRPr lang="vi-V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Sống, Ngài mến tôi rồi, chết, để cứu thân này; 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Chôn, chôn tội tôi, bao ô điểm không còn thấy; 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Sống lại, để tôi nhờ Ngài được xưng nghĩa châu toàn; 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Một ngày Ngài đến, ngày hiển vinh hạnh phước chan.</a:t>
            </a:r>
          </a:p>
          <a:p>
            <a:pPr algn="l"/>
            <a:endParaRPr lang="vi-V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Một ngày xưa dân quân dẫn Chúa đến </a:t>
            </a:r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Gôgôtha</a:t>
            </a:r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Một ngày xưa trên thập tự huyết báu chan hòa;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Thân vàng vì tôi cam khổ sở, đớn đau vô hồi,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thật Chân Chúa, ban ân điển chuộc cứu tôi.</a:t>
            </a:r>
          </a:p>
          <a:p>
            <a:pPr algn="l"/>
            <a:endParaRPr lang="vi-V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Một ngày xưa nơi thâm viên xác Chúa </a:t>
            </a:r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côđơn </a:t>
            </a:r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nằm,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Sau giờ chịu đau nhục, nay ngủ giấc êm đằm;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Thiên thần ngồi bên thức canh giữ suốt cả đêm trường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Bạn thân yêu lánh xa, ôi cảnh thật đáng thương!</a:t>
            </a:r>
          </a:p>
          <a:p>
            <a:pPr algn="l"/>
            <a:endParaRPr lang="vi-V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Một ngày xưa niêm phong cửa mả khôn phương ngăn Ngài,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quyền năng thiên thượng hòn đá lăn ra ngoài;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Jê-sus phục sanh ngay, đã chiến thắng tử vong rồi,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ngự lên nước Cha, vĩnh viễn làm Chúa tôi.</a:t>
            </a:r>
          </a:p>
          <a:p>
            <a:pPr algn="l"/>
            <a:endParaRPr lang="vi-V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Một ngày kia loa vang tin Chúa tái lâm nơi trần,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Một ngày kia thiên thượng lòa vinh quang rạng ngần;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Ôi, ngày lạ thay, tôi với kẻ yêu lên thiên đình,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Ngợi khen </a:t>
            </a:r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tôi, Chân Chúa toàn hiển vinh</a:t>
            </a:r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vi-V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300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Một Ngày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Một Ngày</dc:title>
  <dc:creator>mary</dc:creator>
  <cp:lastModifiedBy>FRONT</cp:lastModifiedBy>
  <cp:revision>5</cp:revision>
  <dcterms:created xsi:type="dcterms:W3CDTF">2021-02-05T01:34:40Z</dcterms:created>
  <dcterms:modified xsi:type="dcterms:W3CDTF">2025-05-15T19:09:32Z</dcterms:modified>
</cp:coreProperties>
</file>