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7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825B-4E87-4144-BBCD-56EB71C0435D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236D-4631-4B5C-9582-2D825B167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825B-4E87-4144-BBCD-56EB71C0435D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236D-4631-4B5C-9582-2D825B167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825B-4E87-4144-BBCD-56EB71C0435D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236D-4631-4B5C-9582-2D825B167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825B-4E87-4144-BBCD-56EB71C0435D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236D-4631-4B5C-9582-2D825B167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825B-4E87-4144-BBCD-56EB71C0435D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236D-4631-4B5C-9582-2D825B167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825B-4E87-4144-BBCD-56EB71C0435D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236D-4631-4B5C-9582-2D825B167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825B-4E87-4144-BBCD-56EB71C0435D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236D-4631-4B5C-9582-2D825B167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825B-4E87-4144-BBCD-56EB71C0435D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236D-4631-4B5C-9582-2D825B167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825B-4E87-4144-BBCD-56EB71C0435D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236D-4631-4B5C-9582-2D825B167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825B-4E87-4144-BBCD-56EB71C0435D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236D-4631-4B5C-9582-2D825B167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1825B-4E87-4144-BBCD-56EB71C0435D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236D-4631-4B5C-9582-2D825B1676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1825B-4E87-4144-BBCD-56EB71C0435D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B236D-4631-4B5C-9582-2D825B1676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더 알기 원함은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re About Jesu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670" y="1"/>
            <a:ext cx="5000660" cy="357165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err="1" smtClean="0">
                <a:solidFill>
                  <a:schemeClr val="bg1"/>
                </a:solidFill>
              </a:rPr>
              <a:t>Labi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pa </a:t>
            </a:r>
            <a:r>
              <a:rPr lang="en-US" sz="4000" b="1" dirty="0" err="1">
                <a:solidFill>
                  <a:schemeClr val="bg1"/>
                </a:solidFill>
              </a:rPr>
              <a:t>untang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maila</a:t>
            </a:r>
            <a:r>
              <a:rPr lang="en-US" sz="4000" b="1" dirty="0"/>
              <a:t/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357166"/>
            <a:ext cx="2857520" cy="4210064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1. </a:t>
            </a:r>
            <a:r>
              <a:rPr lang="en-US" sz="1400" b="1" dirty="0" err="1" smtClean="0">
                <a:solidFill>
                  <a:schemeClr val="bg1"/>
                </a:solidFill>
              </a:rPr>
              <a:t>Labi</a:t>
            </a:r>
            <a:r>
              <a:rPr lang="en-US" sz="1400" b="1" dirty="0" smtClean="0">
                <a:solidFill>
                  <a:schemeClr val="bg1"/>
                </a:solidFill>
              </a:rPr>
              <a:t> pa </a:t>
            </a:r>
            <a:r>
              <a:rPr lang="en-US" sz="1400" b="1" dirty="0" err="1" smtClean="0">
                <a:solidFill>
                  <a:schemeClr val="bg1"/>
                </a:solidFill>
              </a:rPr>
              <a:t>untang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maila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Si Jesus </a:t>
            </a:r>
            <a:r>
              <a:rPr lang="en-US" sz="1400" b="1" dirty="0" err="1" smtClean="0">
                <a:solidFill>
                  <a:schemeClr val="bg1"/>
                </a:solidFill>
              </a:rPr>
              <a:t>ug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grasya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N’ya</a:t>
            </a:r>
            <a:r>
              <a:rPr lang="en-US" sz="14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Maila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ang</a:t>
            </a:r>
            <a:r>
              <a:rPr lang="en-US" sz="1400" b="1" dirty="0" smtClean="0">
                <a:solidFill>
                  <a:schemeClr val="bg1"/>
                </a:solidFill>
              </a:rPr>
              <a:t> ’yang </a:t>
            </a:r>
            <a:r>
              <a:rPr lang="en-US" sz="1400" b="1" dirty="0" err="1" smtClean="0">
                <a:solidFill>
                  <a:schemeClr val="bg1"/>
                </a:solidFill>
              </a:rPr>
              <a:t>pagtubos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Gugma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N’ya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alang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nako’s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krus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Labi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nga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maila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Maila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si</a:t>
            </a:r>
            <a:r>
              <a:rPr lang="en-US" sz="1400" b="1" dirty="0" smtClean="0">
                <a:solidFill>
                  <a:srgbClr val="FF0000"/>
                </a:solidFill>
              </a:rPr>
              <a:t> Jesus;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Mailang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kaluwasan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N’ya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Ug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nagpakamatayng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gugma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2. </a:t>
            </a:r>
            <a:r>
              <a:rPr lang="en-US" sz="1400" b="1" dirty="0" err="1" smtClean="0">
                <a:solidFill>
                  <a:schemeClr val="bg1"/>
                </a:solidFill>
              </a:rPr>
              <a:t>Labi</a:t>
            </a:r>
            <a:r>
              <a:rPr lang="en-US" sz="1400" b="1" dirty="0" smtClean="0">
                <a:solidFill>
                  <a:schemeClr val="bg1"/>
                </a:solidFill>
              </a:rPr>
              <a:t> pa </a:t>
            </a:r>
            <a:r>
              <a:rPr lang="en-US" sz="1400" b="1" dirty="0" err="1" smtClean="0">
                <a:solidFill>
                  <a:schemeClr val="bg1"/>
                </a:solidFill>
              </a:rPr>
              <a:t>untang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masayud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Sa ’yang </a:t>
            </a:r>
            <a:r>
              <a:rPr lang="en-US" sz="1400" b="1" dirty="0" err="1" smtClean="0">
                <a:solidFill>
                  <a:schemeClr val="bg1"/>
                </a:solidFill>
              </a:rPr>
              <a:t>balaang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pagbuot</a:t>
            </a:r>
            <a:r>
              <a:rPr lang="en-US" sz="14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Espiritu’s</a:t>
            </a:r>
            <a:r>
              <a:rPr lang="en-US" sz="1400" b="1" dirty="0" smtClean="0">
                <a:solidFill>
                  <a:schemeClr val="bg1"/>
                </a:solidFill>
              </a:rPr>
              <a:t> Dios </a:t>
            </a:r>
            <a:r>
              <a:rPr lang="en-US" sz="1400" b="1" dirty="0" err="1" smtClean="0">
                <a:solidFill>
                  <a:schemeClr val="bg1"/>
                </a:solidFill>
              </a:rPr>
              <a:t>nagtudlo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Kang Cristo </a:t>
            </a:r>
            <a:r>
              <a:rPr lang="en-US" sz="1400" b="1" dirty="0" err="1" smtClean="0">
                <a:solidFill>
                  <a:schemeClr val="bg1"/>
                </a:solidFill>
              </a:rPr>
              <a:t>dinhi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kanako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3. </a:t>
            </a:r>
            <a:r>
              <a:rPr lang="en-US" sz="1400" b="1" dirty="0" err="1" smtClean="0">
                <a:solidFill>
                  <a:schemeClr val="bg1"/>
                </a:solidFill>
              </a:rPr>
              <a:t>Labi</a:t>
            </a:r>
            <a:r>
              <a:rPr lang="en-US" sz="1400" b="1" dirty="0" smtClean="0">
                <a:solidFill>
                  <a:schemeClr val="bg1"/>
                </a:solidFill>
              </a:rPr>
              <a:t> pang </a:t>
            </a:r>
            <a:r>
              <a:rPr lang="en-US" sz="1400" b="1" dirty="0" err="1" smtClean="0">
                <a:solidFill>
                  <a:schemeClr val="bg1"/>
                </a:solidFill>
              </a:rPr>
              <a:t>motoo’s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Pulong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Makig-ambitay’s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Ginoo</a:t>
            </a:r>
            <a:r>
              <a:rPr lang="en-US" sz="14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Madungog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S’ya’s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matag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linya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Maako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pamulong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N’ya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4. </a:t>
            </a:r>
            <a:r>
              <a:rPr lang="en-US" sz="1400" b="1" dirty="0" err="1" smtClean="0">
                <a:solidFill>
                  <a:schemeClr val="bg1"/>
                </a:solidFill>
              </a:rPr>
              <a:t>Labi</a:t>
            </a:r>
            <a:r>
              <a:rPr lang="en-US" sz="1400" b="1" dirty="0" smtClean="0">
                <a:solidFill>
                  <a:schemeClr val="bg1"/>
                </a:solidFill>
              </a:rPr>
              <a:t> pa </a:t>
            </a:r>
            <a:r>
              <a:rPr lang="en-US" sz="1400" b="1" dirty="0" err="1" smtClean="0">
                <a:solidFill>
                  <a:schemeClr val="bg1"/>
                </a:solidFill>
              </a:rPr>
              <a:t>untang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maila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Kadato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himaya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N’ya</a:t>
            </a:r>
            <a:r>
              <a:rPr lang="en-US" sz="14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Pagtubo’s</a:t>
            </a:r>
            <a:r>
              <a:rPr lang="en-US" sz="1400" b="1" dirty="0" smtClean="0">
                <a:solidFill>
                  <a:schemeClr val="bg1"/>
                </a:solidFill>
              </a:rPr>
              <a:t> ’yang </a:t>
            </a:r>
            <a:r>
              <a:rPr lang="en-US" sz="1400" b="1" dirty="0" err="1" smtClean="0">
                <a:solidFill>
                  <a:schemeClr val="bg1"/>
                </a:solidFill>
              </a:rPr>
              <a:t>gingharian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Anus-a mi ’yang </a:t>
            </a:r>
            <a:r>
              <a:rPr lang="en-US" sz="1400" b="1" dirty="0" err="1" smtClean="0">
                <a:solidFill>
                  <a:schemeClr val="bg1"/>
                </a:solidFill>
              </a:rPr>
              <a:t>balikan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102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Labi pa untang maila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Labi pa untang maila </dc:title>
  <dc:creator>mary</dc:creator>
  <cp:lastModifiedBy>FRONT</cp:lastModifiedBy>
  <cp:revision>5</cp:revision>
  <dcterms:created xsi:type="dcterms:W3CDTF">2021-10-16T23:15:09Z</dcterms:created>
  <dcterms:modified xsi:type="dcterms:W3CDTF">2025-05-29T15:39:51Z</dcterms:modified>
</cp:coreProperties>
</file>