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8B08-29BC-4EEA-8FD2-6474880544FB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D43D-4F42-4B57-A610-39246EE58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8B08-29BC-4EEA-8FD2-6474880544FB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D43D-4F42-4B57-A610-39246EE58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8B08-29BC-4EEA-8FD2-6474880544FB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D43D-4F42-4B57-A610-39246EE58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8B08-29BC-4EEA-8FD2-6474880544FB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D43D-4F42-4B57-A610-39246EE58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8B08-29BC-4EEA-8FD2-6474880544FB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D43D-4F42-4B57-A610-39246EE58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8B08-29BC-4EEA-8FD2-6474880544FB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D43D-4F42-4B57-A610-39246EE58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8B08-29BC-4EEA-8FD2-6474880544FB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D43D-4F42-4B57-A610-39246EE58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8B08-29BC-4EEA-8FD2-6474880544FB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D43D-4F42-4B57-A610-39246EE58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8B08-29BC-4EEA-8FD2-6474880544FB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D43D-4F42-4B57-A610-39246EE58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8B08-29BC-4EEA-8FD2-6474880544FB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D43D-4F42-4B57-A610-39246EE58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18B08-29BC-4EEA-8FD2-6474880544FB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CD43D-4F42-4B57-A610-39246EE58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8B08-29BC-4EEA-8FD2-6474880544FB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CD43D-4F42-4B57-A610-39246EE58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ning Van Konin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572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Koning</a:t>
            </a:r>
            <a:r>
              <a:rPr lang="en-US" b="1" dirty="0"/>
              <a:t> Van </a:t>
            </a:r>
            <a:r>
              <a:rPr lang="en-US" b="1" dirty="0" err="1" smtClean="0"/>
              <a:t>Konings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815785"/>
            <a:ext cx="10134600" cy="6042215"/>
          </a:xfrm>
        </p:spPr>
        <p:txBody>
          <a:bodyPr numCol="2">
            <a:noAutofit/>
          </a:bodyPr>
          <a:lstStyle/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In </a:t>
            </a:r>
            <a:r>
              <a:rPr lang="nl-NL" sz="1400" b="1" dirty="0" smtClean="0">
                <a:solidFill>
                  <a:schemeClr val="tx1"/>
                </a:solidFill>
              </a:rPr>
              <a:t>die donker het ons gewag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Sonder hoop sonder lig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Na ons het U gejaag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Met genade in U oë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U vervul die wet en beloftes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Aan 'n maagd die Woord gebring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Van 'n troon van eind'lose glorie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Na 'n krip in ‘n stal </a:t>
            </a:r>
            <a:r>
              <a:rPr lang="nl-NL" sz="1400" b="1" dirty="0" smtClean="0">
                <a:solidFill>
                  <a:schemeClr val="tx1"/>
                </a:solidFill>
              </a:rPr>
              <a:t>.</a:t>
            </a:r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KOOR: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Prys die Vader Prys die Seun 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Prys die Gees drie in een 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God van glorie  Majesteit </a:t>
            </a:r>
          </a:p>
          <a:p>
            <a:pPr algn="l"/>
            <a:r>
              <a:rPr lang="nl-NL" sz="1400" b="1" dirty="0" smtClean="0">
                <a:solidFill>
                  <a:srgbClr val="FF0000"/>
                </a:solidFill>
              </a:rPr>
              <a:t>Prys die Koning van konings </a:t>
            </a:r>
            <a:r>
              <a:rPr lang="nl-NL" sz="1400" b="1" dirty="0" smtClean="0">
                <a:solidFill>
                  <a:srgbClr val="FF0000"/>
                </a:solidFill>
              </a:rPr>
              <a:t>.</a:t>
            </a:r>
            <a:endParaRPr lang="nl-NL" sz="14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 </a:t>
            </a:r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Om U koningkryk te onthul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En verlorenes te versoen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Om die skepping te verlos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Het U die kruis verwyt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Want selfs in U lyding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Het U die anderkant gewaar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U't geweet dis ons verlossing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Heer U sterf vir ons </a:t>
            </a:r>
            <a:r>
              <a:rPr lang="nl-NL" sz="1400" b="1" dirty="0" smtClean="0">
                <a:solidFill>
                  <a:schemeClr val="tx1"/>
                </a:solidFill>
              </a:rPr>
              <a:t>sowaar.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En </a:t>
            </a:r>
            <a:r>
              <a:rPr lang="nl-NL" sz="1400" b="1" dirty="0" smtClean="0">
                <a:solidFill>
                  <a:schemeClr val="tx1"/>
                </a:solidFill>
              </a:rPr>
              <a:t>die oggend toe U ontwaak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Met die Hemel in afwagting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Toe die steen finaal verskuif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Die dood is deur die Lam oorwin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En die dooies staan weer op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Die Eng'le in verwondering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Vir elke siel wat Hom nader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Sal die Vader herstel </a:t>
            </a:r>
            <a:r>
              <a:rPr lang="nl-NL" sz="1400" b="1" dirty="0" smtClean="0">
                <a:solidFill>
                  <a:schemeClr val="tx1"/>
                </a:solidFill>
              </a:rPr>
              <a:t>bring .</a:t>
            </a:r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endParaRPr lang="nl-NL" sz="1400" b="1" dirty="0" smtClean="0">
              <a:solidFill>
                <a:schemeClr val="tx1"/>
              </a:solidFill>
            </a:endParaRP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Die </a:t>
            </a:r>
            <a:r>
              <a:rPr lang="nl-NL" sz="1400" b="1" dirty="0" smtClean="0">
                <a:solidFill>
                  <a:schemeClr val="tx1"/>
                </a:solidFill>
              </a:rPr>
              <a:t>Kerk van Christus kom tot stand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En die Gees verwek die vlam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Hierdie evangelie-waarheid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Sal nie kniel of vergaan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Deur Sy bloed en in Sy Naam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In Sy vryheid is ek vry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Jesus Christus se liefde </a:t>
            </a:r>
          </a:p>
          <a:p>
            <a:pPr algn="l"/>
            <a:r>
              <a:rPr lang="nl-NL" sz="1400" b="1" dirty="0" smtClean="0">
                <a:solidFill>
                  <a:schemeClr val="tx1"/>
                </a:solidFill>
              </a:rPr>
              <a:t>Bring weer lewe binne my </a:t>
            </a:r>
            <a:r>
              <a:rPr lang="nl-NL" sz="1400" b="1" dirty="0" smtClean="0">
                <a:solidFill>
                  <a:schemeClr val="tx1"/>
                </a:solidFill>
              </a:rPr>
              <a:t>.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203</Words>
  <Application>Microsoft Office PowerPoint</Application>
  <PresentationFormat>On-screen Show (4:3)</PresentationFormat>
  <Paragraphs>41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Koning Van Konings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Koning Van Konings Afrikaans</dc:title>
  <dc:creator>FRONT</dc:creator>
  <cp:lastModifiedBy>FRONT</cp:lastModifiedBy>
  <cp:revision>4</cp:revision>
  <dcterms:created xsi:type="dcterms:W3CDTF">2025-05-21T15:06:19Z</dcterms:created>
  <dcterms:modified xsi:type="dcterms:W3CDTF">2025-05-22T16:31:08Z</dcterms:modified>
</cp:coreProperties>
</file>