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D441C-E44E-4469-8FDF-7DADB081C77F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D441C-E44E-4469-8FDF-7DADB081C77F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82D95-399E-494C-AADE-16DE3E1C12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gi Maram Khangning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59436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Jesugi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Maram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Khangningi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524000"/>
            <a:ext cx="100584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maram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khangningi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Magi </a:t>
            </a:r>
            <a:r>
              <a:rPr lang="en-US" sz="1800" b="1" dirty="0" err="1" smtClean="0">
                <a:solidFill>
                  <a:schemeClr val="bg1"/>
                </a:solidFill>
              </a:rPr>
              <a:t>thoujal</a:t>
            </a:r>
            <a:r>
              <a:rPr lang="en-US" sz="1800" b="1" dirty="0" smtClean="0">
                <a:solidFill>
                  <a:schemeClr val="bg1"/>
                </a:solidFill>
              </a:rPr>
              <a:t> mi </a:t>
            </a:r>
            <a:r>
              <a:rPr lang="en-US" sz="1800" b="1" dirty="0" err="1" smtClean="0">
                <a:solidFill>
                  <a:schemeClr val="bg1"/>
                </a:solidFill>
              </a:rPr>
              <a:t>unaba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Kanbibagi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thoujal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pangal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Nungshiduna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sibikhiba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maramsi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Henna </a:t>
            </a:r>
            <a:r>
              <a:rPr lang="en-US" sz="1800" b="1" dirty="0" err="1" smtClean="0">
                <a:solidFill>
                  <a:srgbClr val="FF0000"/>
                </a:solidFill>
              </a:rPr>
              <a:t>khangjaningi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Kanbibagi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thoujal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pangal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Nungshiduna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shibikhi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maram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khangningi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Magi </a:t>
            </a:r>
            <a:r>
              <a:rPr lang="en-US" sz="1800" b="1" dirty="0" err="1" smtClean="0">
                <a:solidFill>
                  <a:schemeClr val="bg1"/>
                </a:solidFill>
              </a:rPr>
              <a:t>asengba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taningi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Thawaisengbana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chingbiyu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thabak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utpiyu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Jesugi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maram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khangningi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Prabhuga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leiminnaningi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Magi </a:t>
            </a:r>
            <a:r>
              <a:rPr lang="en-US" sz="1800" b="1" dirty="0" err="1" smtClean="0">
                <a:solidFill>
                  <a:schemeClr val="bg1"/>
                </a:solidFill>
              </a:rPr>
              <a:t>khonjendu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taduna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Mana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haiba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induna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Swarga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leibakta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Jesuna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Matik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magun</a:t>
            </a:r>
            <a:r>
              <a:rPr lang="en-US" sz="1800" b="1" dirty="0" smtClean="0">
                <a:solidFill>
                  <a:schemeClr val="bg1"/>
                </a:solidFill>
              </a:rPr>
              <a:t> henna </a:t>
            </a:r>
            <a:r>
              <a:rPr lang="en-US" sz="1800" b="1" dirty="0" err="1" smtClean="0">
                <a:solidFill>
                  <a:schemeClr val="bg1"/>
                </a:solidFill>
              </a:rPr>
              <a:t>chaoni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Ingthabagi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Jesu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christa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Magi </a:t>
            </a:r>
            <a:r>
              <a:rPr lang="en-US" sz="1800" b="1" dirty="0" err="1" smtClean="0">
                <a:solidFill>
                  <a:schemeClr val="bg1"/>
                </a:solidFill>
              </a:rPr>
              <a:t>leibak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chaokhatkhini</a:t>
            </a:r>
            <a:r>
              <a:rPr lang="en-US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58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Jesugi Maram Khangningi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Jesugi Maram Khangningi  </dc:title>
  <dc:creator>FRONT</dc:creator>
  <cp:lastModifiedBy>FRONT</cp:lastModifiedBy>
  <cp:revision>7</cp:revision>
  <dcterms:created xsi:type="dcterms:W3CDTF">2024-09-21T20:01:42Z</dcterms:created>
  <dcterms:modified xsi:type="dcterms:W3CDTF">2025-05-28T16:51:46Z</dcterms:modified>
</cp:coreProperties>
</file>