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78" d="100"/>
          <a:sy n="78" d="100"/>
        </p:scale>
        <p:origin x="-3408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E5D52-92AF-4D5B-940B-195318A2A1F8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267D7-A47A-4BBE-A3A7-E584648038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ghilo, Kughushu Kuk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500042"/>
            <a:ext cx="5214974" cy="50006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Ighilo</a:t>
            </a:r>
            <a:r>
              <a:rPr lang="en-US" b="1" dirty="0" smtClean="0"/>
              <a:t>, </a:t>
            </a:r>
            <a:r>
              <a:rPr lang="en-US" b="1" dirty="0" err="1" smtClean="0"/>
              <a:t>Kughushu</a:t>
            </a:r>
            <a:r>
              <a:rPr lang="en-US" b="1" dirty="0" smtClean="0"/>
              <a:t> </a:t>
            </a:r>
            <a:r>
              <a:rPr lang="en-US" b="1" dirty="0" err="1" smtClean="0"/>
              <a:t>Kukau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2357430"/>
            <a:ext cx="8715404" cy="385765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Kughushu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kukau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Ighi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kuphulo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sheqheni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Ajukuvu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Apuh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Thwokhatokuluu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Ighino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shou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ayeh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pelo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shive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keu</a:t>
            </a:r>
            <a:r>
              <a:rPr lang="en-US" sz="2000" b="1" dirty="0" smtClean="0">
                <a:solidFill>
                  <a:schemeClr val="tx1"/>
                </a:solidFill>
              </a:rPr>
              <a:t>, O </a:t>
            </a:r>
            <a:r>
              <a:rPr lang="en-US" sz="2000" b="1" dirty="0" err="1" smtClean="0">
                <a:solidFill>
                  <a:schemeClr val="tx1"/>
                </a:solidFill>
              </a:rPr>
              <a:t>kukapelulo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kighini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Nonochilu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tsulo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tsahlotolulo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Akimithe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Ghungu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tsulo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Akimithe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ghungu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shepi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shitsuni</a:t>
            </a:r>
            <a:r>
              <a:rPr lang="en-US" sz="2000" b="1" dirty="0" smtClean="0">
                <a:solidFill>
                  <a:schemeClr val="tx1"/>
                </a:solidFill>
              </a:rPr>
              <a:t>; Ni </a:t>
            </a:r>
            <a:r>
              <a:rPr lang="en-US" sz="2000" b="1" dirty="0" err="1" smtClean="0">
                <a:solidFill>
                  <a:schemeClr val="tx1"/>
                </a:solidFill>
              </a:rPr>
              <a:t>lovini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ye </a:t>
            </a:r>
            <a:r>
              <a:rPr lang="en-US" sz="2000" b="1" dirty="0" err="1" smtClean="0">
                <a:solidFill>
                  <a:schemeClr val="tx1"/>
                </a:solidFill>
              </a:rPr>
              <a:t>kughushuu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lolo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kalulo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Ghungu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kuka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ningu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pheve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kkelo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Apuh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Aghungu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mithe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Alhokuthu</a:t>
            </a:r>
            <a:r>
              <a:rPr lang="en-US" sz="2000" b="1" dirty="0" smtClean="0">
                <a:solidFill>
                  <a:schemeClr val="tx1"/>
                </a:solidFill>
              </a:rPr>
              <a:t>, Pa </a:t>
            </a:r>
            <a:r>
              <a:rPr lang="en-US" sz="2000" b="1" dirty="0" err="1" smtClean="0">
                <a:solidFill>
                  <a:schemeClr val="tx1"/>
                </a:solidFill>
              </a:rPr>
              <a:t>yehkipe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kivi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ithulu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pelo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kikimiye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shekha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kuha</a:t>
            </a:r>
            <a:r>
              <a:rPr lang="en-US" sz="2000" b="1" dirty="0" smtClean="0">
                <a:solidFill>
                  <a:schemeClr val="tx1"/>
                </a:solidFill>
              </a:rPr>
              <a:t> Amen.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Ighilo, Kughushu Kukau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Ighilo, Kughushu Kukau</dc:title>
  <dc:creator>mary</dc:creator>
  <cp:lastModifiedBy>FRONT</cp:lastModifiedBy>
  <cp:revision>19</cp:revision>
  <dcterms:created xsi:type="dcterms:W3CDTF">2022-07-20T21:27:09Z</dcterms:created>
  <dcterms:modified xsi:type="dcterms:W3CDTF">2025-05-07T18:07:42Z</dcterms:modified>
</cp:coreProperties>
</file>