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67584-63FC-47B0-A7CE-4EBECFB64687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88E79-9DF9-476A-8244-26F1F77318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 ng mga H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42852"/>
            <a:ext cx="3857652" cy="35719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 smtClean="0"/>
              <a:t>Hari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642918"/>
            <a:ext cx="9715568" cy="6000792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Naghihintay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kadiliman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Walang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pagasa't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liwanag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Mula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langit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bumaba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Laman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'</a:t>
            </a:r>
            <a:r>
              <a:rPr lang="en-US" sz="1400" b="1" dirty="0" err="1" smtClean="0">
                <a:solidFill>
                  <a:schemeClr val="tx1"/>
                </a:solidFill>
              </a:rPr>
              <a:t>yong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mata'y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habag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Katuparan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pagdating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Ng </a:t>
            </a:r>
            <a:r>
              <a:rPr lang="en-US" sz="1400" b="1" dirty="0" err="1" smtClean="0">
                <a:solidFill>
                  <a:schemeClr val="tx1"/>
                </a:solidFill>
              </a:rPr>
              <a:t>pangakong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Salita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Mula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luwalhati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Ikaw</a:t>
            </a:r>
            <a:r>
              <a:rPr lang="en-US" sz="1400" b="1" dirty="0" smtClean="0">
                <a:solidFill>
                  <a:schemeClr val="tx1"/>
                </a:solidFill>
              </a:rPr>
              <a:t> ay </a:t>
            </a:r>
            <a:r>
              <a:rPr lang="en-US" sz="1400" b="1" dirty="0" err="1" smtClean="0">
                <a:solidFill>
                  <a:schemeClr val="tx1"/>
                </a:solidFill>
              </a:rPr>
              <a:t>nagpakumbaba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papuri</a:t>
            </a:r>
            <a:r>
              <a:rPr lang="en-US" sz="1400" b="1" dirty="0" smtClean="0">
                <a:solidFill>
                  <a:srgbClr val="FF0000"/>
                </a:solidFill>
              </a:rPr>
              <a:t> ay </a:t>
            </a:r>
            <a:r>
              <a:rPr lang="en-US" sz="1400" b="1" dirty="0" err="1" smtClean="0">
                <a:solidFill>
                  <a:srgbClr val="FF0000"/>
                </a:solidFill>
              </a:rPr>
              <a:t>sa’Yo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Ama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Anak</a:t>
            </a:r>
            <a:r>
              <a:rPr lang="en-US" sz="1400" b="1" dirty="0" smtClean="0">
                <a:solidFill>
                  <a:srgbClr val="FF0000"/>
                </a:solidFill>
              </a:rPr>
              <a:t> at Espiritu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Karangalan</a:t>
            </a:r>
            <a:r>
              <a:rPr lang="en-US" sz="1400" b="1" dirty="0" smtClean="0">
                <a:solidFill>
                  <a:srgbClr val="FF0000"/>
                </a:solidFill>
              </a:rPr>
              <a:t> ay </a:t>
            </a:r>
            <a:r>
              <a:rPr lang="en-US" sz="1400" b="1" dirty="0" err="1" smtClean="0">
                <a:solidFill>
                  <a:srgbClr val="FF0000"/>
                </a:solidFill>
              </a:rPr>
              <a:t>sa'Yo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Purihin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Hari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hari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  <a:r>
              <a:rPr lang="en-US" sz="1400" b="1" dirty="0" err="1" smtClean="0">
                <a:solidFill>
                  <a:schemeClr val="tx1"/>
                </a:solidFill>
              </a:rPr>
              <a:t>Ihahayag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kaharian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Upang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magbalik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loob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Lahat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makasalanan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Tinubos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‘Yong </a:t>
            </a:r>
            <a:r>
              <a:rPr lang="en-US" sz="1400" b="1" dirty="0" err="1" smtClean="0">
                <a:solidFill>
                  <a:schemeClr val="tx1"/>
                </a:solidFill>
              </a:rPr>
              <a:t>dugo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gitna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pagdurusa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At </a:t>
            </a:r>
            <a:r>
              <a:rPr lang="en-US" sz="1400" b="1" dirty="0" err="1" smtClean="0">
                <a:solidFill>
                  <a:schemeClr val="tx1"/>
                </a:solidFill>
              </a:rPr>
              <a:t>hirap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Iyong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taglay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Para </a:t>
            </a:r>
            <a:r>
              <a:rPr lang="en-US" sz="1400" b="1" dirty="0" err="1" smtClean="0">
                <a:solidFill>
                  <a:schemeClr val="tx1"/>
                </a:solidFill>
              </a:rPr>
              <a:t>saming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kaligtasan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Inalay</a:t>
            </a:r>
            <a:r>
              <a:rPr lang="en-US" sz="1400" b="1" dirty="0" smtClean="0">
                <a:solidFill>
                  <a:schemeClr val="tx1"/>
                </a:solidFill>
              </a:rPr>
              <a:t> mo </a:t>
            </a:r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‘Yong </a:t>
            </a:r>
            <a:r>
              <a:rPr lang="en-US" sz="1400" b="1" dirty="0" err="1" smtClean="0">
                <a:solidFill>
                  <a:schemeClr val="tx1"/>
                </a:solidFill>
              </a:rPr>
              <a:t>buhay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At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kinaumagahan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langit</a:t>
            </a:r>
            <a:r>
              <a:rPr lang="en-US" sz="1400" b="1" dirty="0" smtClean="0">
                <a:solidFill>
                  <a:schemeClr val="tx1"/>
                </a:solidFill>
              </a:rPr>
              <a:t> ay </a:t>
            </a:r>
            <a:r>
              <a:rPr lang="en-US" sz="1400" b="1" dirty="0" err="1" smtClean="0">
                <a:solidFill>
                  <a:schemeClr val="tx1"/>
                </a:solidFill>
              </a:rPr>
              <a:t>naghintay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muli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pagkabuhay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Hesus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Ika’y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nagtagumpay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Bumangon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nakahimlay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anghel</a:t>
            </a:r>
            <a:r>
              <a:rPr lang="en-US" sz="1400" b="1" dirty="0" smtClean="0">
                <a:solidFill>
                  <a:schemeClr val="tx1"/>
                </a:solidFill>
              </a:rPr>
              <a:t> ay </a:t>
            </a:r>
            <a:r>
              <a:rPr lang="en-US" sz="1400" b="1" dirty="0" err="1" smtClean="0">
                <a:solidFill>
                  <a:schemeClr val="tx1"/>
                </a:solidFill>
              </a:rPr>
              <a:t>namangha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Bibigyan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bagong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buhay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lumapit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Ama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</a:t>
            </a:r>
            <a:r>
              <a:rPr lang="en-US" sz="1400" b="1" dirty="0" smtClean="0">
                <a:solidFill>
                  <a:schemeClr val="tx1"/>
                </a:solidFill>
              </a:rPr>
              <a:t>. Sang </a:t>
            </a:r>
            <a:r>
              <a:rPr lang="en-US" sz="1400" b="1" dirty="0" err="1" smtClean="0">
                <a:solidFill>
                  <a:schemeClr val="tx1"/>
                </a:solidFill>
              </a:rPr>
              <a:t>dakilang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pagkilos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Ng Banal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Spirito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Ebanghelyong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ihahayag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Di </a:t>
            </a:r>
            <a:r>
              <a:rPr lang="en-US" sz="1400" b="1" dirty="0" err="1" smtClean="0">
                <a:solidFill>
                  <a:schemeClr val="tx1"/>
                </a:solidFill>
              </a:rPr>
              <a:t>kailanman’y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matitinag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kanyang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dugo't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pangalan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ngayo’y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malaya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pag-ibig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Hesus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buhay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ko’y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binago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Nya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148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ng mga Hari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ng mga Hari</dc:title>
  <dc:creator>mary</dc:creator>
  <cp:lastModifiedBy>FRONT</cp:lastModifiedBy>
  <cp:revision>7</cp:revision>
  <dcterms:created xsi:type="dcterms:W3CDTF">2023-02-11T23:18:52Z</dcterms:created>
  <dcterms:modified xsi:type="dcterms:W3CDTF">2025-05-21T01:36:04Z</dcterms:modified>
</cp:coreProperties>
</file>