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AFD3-7966-4696-BABB-415C41830354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CCB88-7D1E-4D2E-8186-BA84A4F5F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AFD3-7966-4696-BABB-415C41830354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CCB88-7D1E-4D2E-8186-BA84A4F5F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AFD3-7966-4696-BABB-415C41830354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CCB88-7D1E-4D2E-8186-BA84A4F5F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AFD3-7966-4696-BABB-415C41830354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CCB88-7D1E-4D2E-8186-BA84A4F5F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AFD3-7966-4696-BABB-415C41830354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CCB88-7D1E-4D2E-8186-BA84A4F5F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AFD3-7966-4696-BABB-415C41830354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CCB88-7D1E-4D2E-8186-BA84A4F5F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AFD3-7966-4696-BABB-415C41830354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CCB88-7D1E-4D2E-8186-BA84A4F5F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AFD3-7966-4696-BABB-415C41830354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CCB88-7D1E-4D2E-8186-BA84A4F5F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AFD3-7966-4696-BABB-415C41830354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CCB88-7D1E-4D2E-8186-BA84A4F5F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AFD3-7966-4696-BABB-415C41830354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CCB88-7D1E-4D2E-8186-BA84A4F5F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AFD3-7966-4696-BABB-415C41830354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CCB88-7D1E-4D2E-8186-BA84A4F5F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4AFD3-7966-4696-BABB-415C41830354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CCB88-7D1E-4D2E-8186-BA84A4F5F1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in the storm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Shelter in the Time of Storm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0166" y="142852"/>
            <a:ext cx="6143668" cy="428629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Goofta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Jalatti</a:t>
            </a:r>
            <a:r>
              <a:rPr lang="en-US" b="1" dirty="0">
                <a:solidFill>
                  <a:schemeClr val="bg1"/>
                </a:solidFill>
              </a:rPr>
              <a:t> Ni </a:t>
            </a:r>
            <a:r>
              <a:rPr lang="en-US" b="1" dirty="0" err="1" smtClean="0">
                <a:solidFill>
                  <a:schemeClr val="bg1"/>
                </a:solidFill>
              </a:rPr>
              <a:t>Baqannaa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3042" y="1214422"/>
            <a:ext cx="6143668" cy="423308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1. </a:t>
            </a:r>
            <a:r>
              <a:rPr lang="en-US" b="1" dirty="0" err="1" smtClean="0">
                <a:solidFill>
                  <a:schemeClr val="bg1"/>
                </a:solidFill>
              </a:rPr>
              <a:t>Goofta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jalatti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baqannaa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da’oo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keenyaa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rakkinatti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Badisa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iraa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inni</a:t>
            </a:r>
            <a:r>
              <a:rPr lang="en-US" b="1" dirty="0" smtClean="0">
                <a:solidFill>
                  <a:schemeClr val="bg1"/>
                </a:solidFill>
              </a:rPr>
              <a:t> nu </a:t>
            </a:r>
            <a:r>
              <a:rPr lang="en-US" b="1" dirty="0" err="1" smtClean="0">
                <a:solidFill>
                  <a:schemeClr val="bg1"/>
                </a:solidFill>
              </a:rPr>
              <a:t>eegaa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da’oo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keenyaa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rakkinatti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Buufata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Hirkoo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keenyaa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yeroo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gidiraa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yeroo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aduu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gaddiisa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keenyaa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Nuu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geggeessa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kara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keenyaa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irrattii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da’oo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jireenya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rakkinatti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2. </a:t>
            </a:r>
            <a:r>
              <a:rPr lang="en-US" b="1" dirty="0" err="1" smtClean="0">
                <a:solidFill>
                  <a:schemeClr val="bg1"/>
                </a:solidFill>
              </a:rPr>
              <a:t>Halkani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fi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guyyaa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nuu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eega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da’oo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keenyaa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rakkinatii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Gaddaa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fi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dhiphinaa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nuraa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fudha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da’oo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keenya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rakkinatii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3. </a:t>
            </a:r>
            <a:r>
              <a:rPr lang="en-US" b="1" dirty="0" err="1" smtClean="0">
                <a:solidFill>
                  <a:schemeClr val="bg1"/>
                </a:solidFill>
              </a:rPr>
              <a:t>Da’oo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guddaan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yoo</a:t>
            </a:r>
            <a:r>
              <a:rPr lang="en-US" b="1" dirty="0" smtClean="0">
                <a:solidFill>
                  <a:schemeClr val="bg1"/>
                </a:solidFill>
              </a:rPr>
              <a:t> nu </a:t>
            </a:r>
            <a:r>
              <a:rPr lang="en-US" b="1" dirty="0" err="1" smtClean="0">
                <a:solidFill>
                  <a:schemeClr val="bg1"/>
                </a:solidFill>
              </a:rPr>
              <a:t>qabee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da’oo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keenyaa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rakkinnitii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Waaqaa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birratti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baqannaa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da’oo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keenyaa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rakkinati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4. </a:t>
            </a:r>
            <a:r>
              <a:rPr lang="en-US" b="1" dirty="0" err="1" smtClean="0">
                <a:solidFill>
                  <a:schemeClr val="bg1"/>
                </a:solidFill>
              </a:rPr>
              <a:t>Da’oo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keenyaa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gooftaan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keenyaa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da’oo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keenya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rakkinati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Gargaarsaa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keenyaa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nuuf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ta’a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da’oo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keenyaa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rakkinatii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95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Goofta Jalatti Ni Baqannaa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Goofta Jalatti Ni Baqannaa</dc:title>
  <dc:creator>mary</dc:creator>
  <cp:lastModifiedBy>FRONT</cp:lastModifiedBy>
  <cp:revision>4</cp:revision>
  <dcterms:created xsi:type="dcterms:W3CDTF">2023-09-14T18:15:43Z</dcterms:created>
  <dcterms:modified xsi:type="dcterms:W3CDTF">2025-05-01T17:35:37Z</dcterms:modified>
</cp:coreProperties>
</file>