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47C6C-8531-45AB-BDA2-CB5808FF4021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A74-4746-4F58-A558-894CCE2D1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47C6C-8531-45AB-BDA2-CB5808FF4021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A74-4746-4F58-A558-894CCE2D1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47C6C-8531-45AB-BDA2-CB5808FF4021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A74-4746-4F58-A558-894CCE2D1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47C6C-8531-45AB-BDA2-CB5808FF4021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A74-4746-4F58-A558-894CCE2D1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47C6C-8531-45AB-BDA2-CB5808FF4021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A74-4746-4F58-A558-894CCE2D1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47C6C-8531-45AB-BDA2-CB5808FF4021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A74-4746-4F58-A558-894CCE2D1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47C6C-8531-45AB-BDA2-CB5808FF4021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A74-4746-4F58-A558-894CCE2D1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47C6C-8531-45AB-BDA2-CB5808FF4021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A74-4746-4F58-A558-894CCE2D1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47C6C-8531-45AB-BDA2-CB5808FF4021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A74-4746-4F58-A558-894CCE2D1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47C6C-8531-45AB-BDA2-CB5808FF4021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A74-4746-4F58-A558-894CCE2D1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47C6C-8531-45AB-BDA2-CB5808FF4021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A74-4746-4F58-A558-894CCE2D1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47C6C-8531-45AB-BDA2-CB5808FF4021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17A74-4746-4F58-A558-894CCE2D11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c Tôn Vua Thiên C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042" y="1"/>
            <a:ext cx="5857916" cy="50004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Chúc</a:t>
            </a:r>
            <a:r>
              <a:rPr lang="en-US" b="1" dirty="0"/>
              <a:t> </a:t>
            </a:r>
            <a:r>
              <a:rPr lang="en-US" b="1" dirty="0" err="1"/>
              <a:t>Tôn</a:t>
            </a:r>
            <a:r>
              <a:rPr lang="en-US" b="1" dirty="0"/>
              <a:t> </a:t>
            </a:r>
            <a:r>
              <a:rPr lang="en-US" b="1" dirty="0" err="1"/>
              <a:t>Vua</a:t>
            </a:r>
            <a:r>
              <a:rPr lang="en-US" b="1" dirty="0"/>
              <a:t> </a:t>
            </a:r>
            <a:r>
              <a:rPr lang="en-US" b="1" dirty="0" err="1"/>
              <a:t>Thiên</a:t>
            </a:r>
            <a:r>
              <a:rPr lang="en-US" b="1" dirty="0"/>
              <a:t> </a:t>
            </a:r>
            <a:r>
              <a:rPr lang="en-US" b="1" dirty="0" err="1"/>
              <a:t>Cung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44" y="1000108"/>
            <a:ext cx="9286940" cy="4071966"/>
          </a:xfrm>
        </p:spPr>
        <p:txBody>
          <a:bodyPr numCol="2">
            <a:noAutofit/>
          </a:bodyPr>
          <a:lstStyle/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Tôi hân hoan ca chúc Vua thiên cung,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Tôn thờ với tâm hồn chân thành;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Được chuộc, phục hồi, thứ tha muôn tội,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Người như tôi sẽ lặng yên sao?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Halêlugia! Halêlugia! 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Hát lên chúc tôn Vua Trời cao.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Ca vang lên ân phúc Chúa chứa chan,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lịch sử con người lưu lạc;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Mọi thời đại Ngài dẫn đưa nhân loại,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khoan nhân sẵn sàng thi ân!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Halêlugia! Halêlugia! 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Đấng khôn ngoan quản cai thời gian.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Như Cha yêu chăm sóc đám con thơ,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Thương nhìn đến thân phận yếu hèn;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dịu dàng bồng ẵm khi nguy ngập,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luôn giải thoát mọi nguy cơ.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Halêlugia! Halêlugia! 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Suối yêu thương biến ra đại dương.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Muôn thiên binh chiêm ngưỡng Vua trên cao,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Dâng giọng hát vút bay tôn thờ;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Bầu trời tràn ngập ánh sao xa vời,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Hòa chung tiếng hát dội không gian: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Halêlugia! Halêlugia! 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Cúi xuống tôn thờ Vua quyền oai</a:t>
            </a:r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3258</TotalTime>
  <Words>199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Chúc Tôn Vua Thiên Cung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Chúc Tôn Vua Thiên Cung</dc:title>
  <dc:creator>mary</dc:creator>
  <cp:lastModifiedBy>FRONT</cp:lastModifiedBy>
  <cp:revision>6</cp:revision>
  <dcterms:created xsi:type="dcterms:W3CDTF">2021-02-10T17:20:21Z</dcterms:created>
  <dcterms:modified xsi:type="dcterms:W3CDTF">2025-05-19T19:17:11Z</dcterms:modified>
</cp:coreProperties>
</file>