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>
        <p:scale>
          <a:sx n="73" d="100"/>
          <a:sy n="73" d="100"/>
        </p:scale>
        <p:origin x="-3558" y="-9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3EC94-3D79-4C9D-850B-98CE00B29B60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8C4E-AD23-4F89-9051-8AFB8770D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3EC94-3D79-4C9D-850B-98CE00B29B60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8C4E-AD23-4F89-9051-8AFB8770D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3EC94-3D79-4C9D-850B-98CE00B29B60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8C4E-AD23-4F89-9051-8AFB8770D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3EC94-3D79-4C9D-850B-98CE00B29B60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8C4E-AD23-4F89-9051-8AFB8770D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3EC94-3D79-4C9D-850B-98CE00B29B60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8C4E-AD23-4F89-9051-8AFB8770D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3EC94-3D79-4C9D-850B-98CE00B29B60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8C4E-AD23-4F89-9051-8AFB8770D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3EC94-3D79-4C9D-850B-98CE00B29B60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8C4E-AD23-4F89-9051-8AFB8770D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3EC94-3D79-4C9D-850B-98CE00B29B60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8C4E-AD23-4F89-9051-8AFB8770D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3EC94-3D79-4C9D-850B-98CE00B29B60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8C4E-AD23-4F89-9051-8AFB8770D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3EC94-3D79-4C9D-850B-98CE00B29B60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8C4E-AD23-4F89-9051-8AFB8770D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3EC94-3D79-4C9D-850B-98CE00B29B60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8C4E-AD23-4F89-9051-8AFB8770D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3EC94-3D79-4C9D-850B-98CE00B29B60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828C4E-AD23-4F89-9051-8AFB8770D63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raise, my soul, the King of heaven1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raise, my soul, the King of heav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188640"/>
            <a:ext cx="7772400" cy="504056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b="1" dirty="0" smtClean="0"/>
              <a:t>Alaba </a:t>
            </a:r>
            <a:r>
              <a:rPr lang="es-ES" b="1" dirty="0"/>
              <a:t>alma mía al Rey del cielo</a:t>
            </a:r>
            <a:r>
              <a:rPr lang="es-ES" dirty="0"/>
              <a:t/>
            </a:r>
            <a:br>
              <a:rPr lang="es-E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44" y="1142984"/>
            <a:ext cx="9001156" cy="4643470"/>
          </a:xfrm>
        </p:spPr>
        <p:txBody>
          <a:bodyPr numCol="2">
            <a:noAutofit/>
          </a:bodyPr>
          <a:lstStyle/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Alaba alma mía al Rey del cielo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Sus pies Su ofrenda llevo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Rescatado curado restaurado perdonado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siempre sus alabanzas cantar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 Aleluya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Alabar al Rey eterno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s-E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Alabado Sea por Su gracia y favor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nuestros padres en angustia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Alabado Sea por Su eterna constancia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Lento para reprender, pronto para bendecir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 Aleluya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Glorioso en Su fidelidad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s-E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Frágil </a:t>
            </a:r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como la flor del verano florecemos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Sopla el viento y se la lleva lejos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Pero mientras los mortales se elevan y perecen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Dios permanece inmutable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 Aleluya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Alabado Sea el Excelso y Sublime</a:t>
            </a:r>
          </a:p>
          <a:p>
            <a:pPr algn="l"/>
            <a:endParaRPr lang="es-E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Ángeles en la altura Le adoran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contemplan cara a cara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Santos victoriosos se inclinan a Él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distintas razas reunidos ahí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 Aleluya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Alabado Sea el Dios de </a:t>
            </a:r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gracia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1889</TotalTime>
  <Words>125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Alaba alma mía al Rey del cielo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Alaba alma mía al Rey del cielo </dc:title>
  <dc:creator>mary</dc:creator>
  <cp:lastModifiedBy>FRONT</cp:lastModifiedBy>
  <cp:revision>4</cp:revision>
  <dcterms:created xsi:type="dcterms:W3CDTF">2020-12-26T19:15:26Z</dcterms:created>
  <dcterms:modified xsi:type="dcterms:W3CDTF">2025-05-18T21:36:21Z</dcterms:modified>
</cp:coreProperties>
</file>