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1FDA3-8492-4568-93DA-9CEA5F415CBE}" type="datetimeFigureOut">
              <a:rPr lang="en-US" smtClean="0"/>
              <a:pPr/>
              <a:t>5/27/2025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4E024-4A24-4E3E-A356-E39EE4CE5E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1FDA3-8492-4568-93DA-9CEA5F415CBE}" type="datetimeFigureOut">
              <a:rPr lang="en-US" smtClean="0"/>
              <a:pPr/>
              <a:t>5/27/2025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4E024-4A24-4E3E-A356-E39EE4CE5E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1FDA3-8492-4568-93DA-9CEA5F415CBE}" type="datetimeFigureOut">
              <a:rPr lang="en-US" smtClean="0"/>
              <a:pPr/>
              <a:t>5/27/2025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4E024-4A24-4E3E-A356-E39EE4CE5E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1FDA3-8492-4568-93DA-9CEA5F415CBE}" type="datetimeFigureOut">
              <a:rPr lang="en-US" smtClean="0"/>
              <a:pPr/>
              <a:t>5/27/2025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4E024-4A24-4E3E-A356-E39EE4CE5E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1FDA3-8492-4568-93DA-9CEA5F415CBE}" type="datetimeFigureOut">
              <a:rPr lang="en-US" smtClean="0"/>
              <a:pPr/>
              <a:t>5/27/2025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4E024-4A24-4E3E-A356-E39EE4CE5E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1FDA3-8492-4568-93DA-9CEA5F415CBE}" type="datetimeFigureOut">
              <a:rPr lang="en-US" smtClean="0"/>
              <a:pPr/>
              <a:t>5/27/2025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4E024-4A24-4E3E-A356-E39EE4CE5E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1FDA3-8492-4568-93DA-9CEA5F415CBE}" type="datetimeFigureOut">
              <a:rPr lang="en-US" smtClean="0"/>
              <a:pPr/>
              <a:t>5/27/2025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4E024-4A24-4E3E-A356-E39EE4CE5E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1FDA3-8492-4568-93DA-9CEA5F415CBE}" type="datetimeFigureOut">
              <a:rPr lang="en-US" smtClean="0"/>
              <a:pPr/>
              <a:t>5/27/2025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4E024-4A24-4E3E-A356-E39EE4CE5E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1FDA3-8492-4568-93DA-9CEA5F415CBE}" type="datetimeFigureOut">
              <a:rPr lang="en-US" smtClean="0"/>
              <a:pPr/>
              <a:t>5/27/2025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4E024-4A24-4E3E-A356-E39EE4CE5E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1FDA3-8492-4568-93DA-9CEA5F415CBE}" type="datetimeFigureOut">
              <a:rPr lang="en-US" smtClean="0"/>
              <a:pPr/>
              <a:t>5/27/2025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4E024-4A24-4E3E-A356-E39EE4CE5E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1FDA3-8492-4568-93DA-9CEA5F415CBE}" type="datetimeFigureOut">
              <a:rPr lang="en-US" smtClean="0"/>
              <a:pPr/>
              <a:t>5/27/2025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4E024-4A24-4E3E-A356-E39EE4CE5E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F1FDA3-8492-4568-93DA-9CEA5F415CBE}" type="datetimeFigureOut">
              <a:rPr lang="en-US" smtClean="0"/>
              <a:pPr/>
              <a:t>5/27/2025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94E024-4A24-4E3E-A356-E39EE4CE5E9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예수 더 알기 원함은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dwaro Wach Yes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14546" y="214290"/>
            <a:ext cx="4643470" cy="57150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>
                <a:solidFill>
                  <a:schemeClr val="bg1"/>
                </a:solidFill>
              </a:rPr>
              <a:t>Adwaro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Wach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Yesu</a:t>
            </a: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28662" y="1643050"/>
            <a:ext cx="8643998" cy="5357850"/>
          </a:xfrm>
        </p:spPr>
        <p:txBody>
          <a:bodyPr numCol="2">
            <a:noAutofit/>
          </a:bodyPr>
          <a:lstStyle/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1. </a:t>
            </a:r>
            <a:r>
              <a:rPr lang="en-US" sz="1800" b="1" dirty="0" err="1" smtClean="0">
                <a:solidFill>
                  <a:schemeClr val="bg1"/>
                </a:solidFill>
              </a:rPr>
              <a:t>Adwaro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ng'eyo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wach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Yesu</a:t>
            </a:r>
            <a:r>
              <a:rPr lang="en-US" sz="18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Nokecha</a:t>
            </a:r>
            <a:r>
              <a:rPr lang="en-US" sz="1800" b="1" dirty="0" smtClean="0">
                <a:solidFill>
                  <a:schemeClr val="bg1"/>
                </a:solidFill>
              </a:rPr>
              <a:t> ka </a:t>
            </a:r>
            <a:r>
              <a:rPr lang="en-US" sz="1800" b="1" dirty="0" err="1" smtClean="0">
                <a:solidFill>
                  <a:schemeClr val="bg1"/>
                </a:solidFill>
              </a:rPr>
              <a:t>yandi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nalal</a:t>
            </a:r>
            <a:r>
              <a:rPr lang="en-US" sz="1800" b="1" dirty="0" smtClean="0">
                <a:solidFill>
                  <a:schemeClr val="bg1"/>
                </a:solidFill>
              </a:rPr>
              <a:t>;</a:t>
            </a: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Med </a:t>
            </a:r>
            <a:r>
              <a:rPr lang="en-US" sz="1800" b="1" dirty="0" err="1" smtClean="0">
                <a:solidFill>
                  <a:schemeClr val="bg1"/>
                </a:solidFill>
              </a:rPr>
              <a:t>puoja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warruok</a:t>
            </a:r>
            <a:r>
              <a:rPr lang="en-US" sz="1800" b="1" dirty="0" smtClean="0">
                <a:solidFill>
                  <a:schemeClr val="bg1"/>
                </a:solidFill>
              </a:rPr>
              <a:t> man </a:t>
            </a:r>
            <a:r>
              <a:rPr lang="en-US" sz="1800" b="1" dirty="0" err="1" smtClean="0">
                <a:solidFill>
                  <a:schemeClr val="bg1"/>
                </a:solidFill>
              </a:rPr>
              <a:t>kuome</a:t>
            </a:r>
            <a:r>
              <a:rPr lang="en-US" sz="18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Kod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tho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nikech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noheroa</a:t>
            </a:r>
            <a:r>
              <a:rPr lang="en-US" sz="18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Ref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Med </a:t>
            </a:r>
            <a:r>
              <a:rPr lang="en-US" sz="1800" b="1" dirty="0" err="1" smtClean="0">
                <a:solidFill>
                  <a:srgbClr val="FF0000"/>
                </a:solidFill>
              </a:rPr>
              <a:t>puonja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kuom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Yesu</a:t>
            </a:r>
            <a:r>
              <a:rPr lang="en-US" sz="18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med </a:t>
            </a:r>
            <a:r>
              <a:rPr lang="en-US" sz="1800" b="1" dirty="0" err="1" smtClean="0">
                <a:solidFill>
                  <a:srgbClr val="FF0000"/>
                </a:solidFill>
              </a:rPr>
              <a:t>puonja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kuom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Yesu</a:t>
            </a:r>
            <a:r>
              <a:rPr lang="en-US" sz="1800" b="1" dirty="0" smtClean="0">
                <a:solidFill>
                  <a:srgbClr val="FF0000"/>
                </a:solidFill>
              </a:rPr>
              <a:t>;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Med </a:t>
            </a:r>
            <a:r>
              <a:rPr lang="en-US" sz="1800" b="1" dirty="0" err="1" smtClean="0">
                <a:solidFill>
                  <a:srgbClr val="FF0000"/>
                </a:solidFill>
              </a:rPr>
              <a:t>puonja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warruok</a:t>
            </a:r>
            <a:r>
              <a:rPr lang="en-US" sz="1800" b="1" dirty="0" smtClean="0">
                <a:solidFill>
                  <a:srgbClr val="FF0000"/>
                </a:solidFill>
              </a:rPr>
              <a:t> man </a:t>
            </a:r>
            <a:r>
              <a:rPr lang="en-US" sz="1800" b="1" dirty="0" err="1" smtClean="0">
                <a:solidFill>
                  <a:srgbClr val="FF0000"/>
                </a:solidFill>
              </a:rPr>
              <a:t>kuome</a:t>
            </a:r>
            <a:r>
              <a:rPr lang="en-US" sz="18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Kod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tho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nikech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noheroa</a:t>
            </a:r>
            <a:r>
              <a:rPr lang="en-US" sz="18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2. </a:t>
            </a:r>
            <a:r>
              <a:rPr lang="en-US" sz="1800" b="1" dirty="0" err="1" smtClean="0">
                <a:solidFill>
                  <a:schemeClr val="bg1"/>
                </a:solidFill>
              </a:rPr>
              <a:t>Wach</a:t>
            </a:r>
            <a:r>
              <a:rPr lang="en-US" sz="1800" b="1" dirty="0" smtClean="0">
                <a:solidFill>
                  <a:schemeClr val="bg1"/>
                </a:solidFill>
              </a:rPr>
              <a:t> mar </a:t>
            </a:r>
            <a:r>
              <a:rPr lang="en-US" sz="1800" b="1" dirty="0" err="1" smtClean="0">
                <a:solidFill>
                  <a:schemeClr val="bg1"/>
                </a:solidFill>
              </a:rPr>
              <a:t>Yesu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apuonjora</a:t>
            </a:r>
            <a:r>
              <a:rPr lang="en-US" sz="18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Mondo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ang'e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gi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modwaro</a:t>
            </a:r>
            <a:r>
              <a:rPr lang="en-US" sz="1800" b="1" dirty="0" smtClean="0">
                <a:solidFill>
                  <a:schemeClr val="bg1"/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Roho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Maler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otelona</a:t>
            </a:r>
            <a:r>
              <a:rPr lang="en-US" sz="18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En </a:t>
            </a:r>
            <a:r>
              <a:rPr lang="en-US" sz="1800" b="1" dirty="0" err="1" smtClean="0">
                <a:solidFill>
                  <a:schemeClr val="bg1"/>
                </a:solidFill>
              </a:rPr>
              <a:t>opuonja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ndalo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duto</a:t>
            </a:r>
            <a:r>
              <a:rPr lang="en-US" sz="18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3</a:t>
            </a:r>
            <a:r>
              <a:rPr lang="en-US" sz="1800" b="1" dirty="0" smtClean="0">
                <a:solidFill>
                  <a:schemeClr val="bg1"/>
                </a:solidFill>
              </a:rPr>
              <a:t>. </a:t>
            </a:r>
            <a:r>
              <a:rPr lang="en-US" sz="1800" b="1" dirty="0" err="1" smtClean="0">
                <a:solidFill>
                  <a:schemeClr val="bg1"/>
                </a:solidFill>
              </a:rPr>
              <a:t>Adwaro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somo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Wach</a:t>
            </a:r>
            <a:r>
              <a:rPr lang="en-US" sz="1800" b="1" dirty="0" smtClean="0">
                <a:solidFill>
                  <a:schemeClr val="bg1"/>
                </a:solidFill>
              </a:rPr>
              <a:t> mare,</a:t>
            </a: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Omiya </a:t>
            </a:r>
            <a:r>
              <a:rPr lang="en-US" sz="1800" b="1" dirty="0" err="1" smtClean="0">
                <a:solidFill>
                  <a:schemeClr val="bg1"/>
                </a:solidFill>
              </a:rPr>
              <a:t>winjruok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kod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Ruodha</a:t>
            </a:r>
            <a:r>
              <a:rPr lang="en-US" sz="1800" b="1" dirty="0" smtClean="0">
                <a:solidFill>
                  <a:schemeClr val="bg1"/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Kawinjo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dwonde</a:t>
            </a:r>
            <a:r>
              <a:rPr lang="en-US" sz="1800" b="1" dirty="0" smtClean="0">
                <a:solidFill>
                  <a:schemeClr val="bg1"/>
                </a:solidFill>
              </a:rPr>
              <a:t> e </a:t>
            </a:r>
            <a:r>
              <a:rPr lang="en-US" sz="1800" b="1" dirty="0" err="1" smtClean="0">
                <a:solidFill>
                  <a:schemeClr val="bg1"/>
                </a:solidFill>
              </a:rPr>
              <a:t>Wachne</a:t>
            </a:r>
            <a:r>
              <a:rPr lang="en-US" sz="18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Okonya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chiko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ngimana</a:t>
            </a:r>
            <a:r>
              <a:rPr lang="en-US" sz="18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4. </a:t>
            </a:r>
            <a:r>
              <a:rPr lang="en-US" sz="1800" b="1" dirty="0" err="1" smtClean="0">
                <a:solidFill>
                  <a:schemeClr val="bg1"/>
                </a:solidFill>
              </a:rPr>
              <a:t>Adwaro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winjo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kuom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Yesu</a:t>
            </a:r>
            <a:r>
              <a:rPr lang="en-US" sz="18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Weceh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duto</a:t>
            </a:r>
            <a:r>
              <a:rPr lang="en-US" sz="1800" b="1" dirty="0" smtClean="0">
                <a:solidFill>
                  <a:schemeClr val="bg1"/>
                </a:solidFill>
              </a:rPr>
              <a:t> ma </a:t>
            </a:r>
            <a:r>
              <a:rPr lang="en-US" sz="1800" b="1" dirty="0" err="1" smtClean="0">
                <a:solidFill>
                  <a:schemeClr val="bg1"/>
                </a:solidFill>
              </a:rPr>
              <a:t>uom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duong'ne</a:t>
            </a:r>
            <a:r>
              <a:rPr lang="en-US" sz="1800" b="1" dirty="0" smtClean="0">
                <a:solidFill>
                  <a:schemeClr val="bg1"/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Adwaro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ngimano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mak</a:t>
            </a:r>
            <a:r>
              <a:rPr lang="en-US" sz="1800" b="1" dirty="0" smtClean="0">
                <a:solidFill>
                  <a:schemeClr val="bg1"/>
                </a:solidFill>
              </a:rPr>
              <a:t> rum</a:t>
            </a: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Ka </a:t>
            </a:r>
            <a:r>
              <a:rPr lang="en-US" sz="1800" b="1" dirty="0" err="1" smtClean="0">
                <a:solidFill>
                  <a:schemeClr val="bg1"/>
                </a:solidFill>
              </a:rPr>
              <a:t>Ruoth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mirembe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noduogi</a:t>
            </a:r>
            <a:r>
              <a:rPr lang="en-US" sz="18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endParaRPr lang="en-US" sz="1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</TotalTime>
  <Words>109</Words>
  <Application>Microsoft Office PowerPoint</Application>
  <PresentationFormat>On-screen Show (4:3)</PresentationFormat>
  <Paragraphs>32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Adwaro Wach Yesu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Adwaro Wach Yesu</dc:title>
  <dc:creator>mary</dc:creator>
  <cp:lastModifiedBy>FRONT</cp:lastModifiedBy>
  <cp:revision>7</cp:revision>
  <dcterms:created xsi:type="dcterms:W3CDTF">2022-02-16T21:29:30Z</dcterms:created>
  <dcterms:modified xsi:type="dcterms:W3CDTF">2025-05-27T18:39:57Z</dcterms:modified>
</cp:coreProperties>
</file>