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FD2F-C166-470A-A87D-566325D3614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6779-F207-4FA0-81B7-1AB29F715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FD2F-C166-470A-A87D-566325D3614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6779-F207-4FA0-81B7-1AB29F715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FD2F-C166-470A-A87D-566325D3614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6779-F207-4FA0-81B7-1AB29F715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FD2F-C166-470A-A87D-566325D3614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6779-F207-4FA0-81B7-1AB29F715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FD2F-C166-470A-A87D-566325D3614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6779-F207-4FA0-81B7-1AB29F715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FD2F-C166-470A-A87D-566325D3614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6779-F207-4FA0-81B7-1AB29F715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FD2F-C166-470A-A87D-566325D3614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6779-F207-4FA0-81B7-1AB29F715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FD2F-C166-470A-A87D-566325D3614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6779-F207-4FA0-81B7-1AB29F715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FD2F-C166-470A-A87D-566325D3614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6779-F207-4FA0-81B7-1AB29F715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FD2F-C166-470A-A87D-566325D3614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6779-F207-4FA0-81B7-1AB29F715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FD2F-C166-470A-A87D-566325D3614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6779-F207-4FA0-81B7-1AB29F715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3FD2F-C166-470A-A87D-566325D3614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36779-F207-4FA0-81B7-1AB29F715F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주는 우리의 반석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3962400" cy="3048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sz="3600" b="1" dirty="0" smtClean="0">
                <a:solidFill>
                  <a:schemeClr val="bg1"/>
                </a:solidFill>
              </a:rPr>
              <a:t>오 </a:t>
            </a:r>
            <a:r>
              <a:rPr lang="ko-KR" altLang="en-US" sz="3600" b="1" dirty="0">
                <a:solidFill>
                  <a:schemeClr val="bg1"/>
                </a:solidFill>
              </a:rPr>
              <a:t>주는 우리의 반석</a:t>
            </a:r>
            <a:br>
              <a:rPr lang="ko-KR" altLang="en-US" sz="3600" b="1" dirty="0">
                <a:solidFill>
                  <a:schemeClr val="bg1"/>
                </a:solidFill>
              </a:rPr>
            </a:b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4495800" cy="464820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오 주는 우리의 반석  폭풍우 속의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 피난초</a:t>
            </a:r>
            <a:endParaRPr lang="ko-KR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거센 물결속에서도  그곳은 안전하도다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rgbClr val="FF0000"/>
                </a:solidFill>
              </a:rPr>
              <a:t>Ref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오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주님만이 우리들의 반석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늘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든든한 반석일세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오 주님만이 안전한 피난처 그곳은 안전하도다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낮의 그늘 밤의 요새 폭풍우 속의 피난초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아무것도 두럅잖네 그곳은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안전하도다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우리들을 감싸주는 폭풍우 속의 피난초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결코 떠나지 않으리 그곳은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안전하도다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오 주 하나님의  반석 폭풍우 속의 피난초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언제나 거기 거하리 그곳은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안전하도다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  <a:endParaRPr lang="en-US" altLang="ko-KR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오 주는 우리의 반석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오 주는 우리의 반석  찬송가 110장 </dc:title>
  <dc:creator>FRONT</dc:creator>
  <cp:lastModifiedBy>FRONT</cp:lastModifiedBy>
  <cp:revision>20</cp:revision>
  <dcterms:created xsi:type="dcterms:W3CDTF">2025-04-28T22:16:33Z</dcterms:created>
  <dcterms:modified xsi:type="dcterms:W3CDTF">2025-04-29T15:53:57Z</dcterms:modified>
</cp:coreProperties>
</file>