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213CF-3D16-4E2E-BF6A-FDB7B4BF909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967C-D124-4657-8B2B-78CF987F0F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哈利路亞,奇妙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0"/>
            <a:ext cx="4724400" cy="60959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哈</a:t>
            </a:r>
            <a:r>
              <a:rPr lang="zh-TW" altLang="en-US" b="1" dirty="0">
                <a:solidFill>
                  <a:schemeClr val="bg1"/>
                </a:solidFill>
              </a:rPr>
              <a:t>利路亞</a:t>
            </a:r>
            <a:r>
              <a:rPr lang="en-US" altLang="zh-TW" b="1" dirty="0">
                <a:solidFill>
                  <a:schemeClr val="bg1"/>
                </a:solidFill>
              </a:rPr>
              <a:t>,</a:t>
            </a:r>
            <a:r>
              <a:rPr lang="zh-TW" altLang="en-US" b="1" dirty="0">
                <a:solidFill>
                  <a:schemeClr val="bg1"/>
                </a:solidFill>
              </a:rPr>
              <a:t>奇妙救</a:t>
            </a:r>
            <a:r>
              <a:rPr lang="zh-TW" altLang="en-US" b="1" dirty="0" smtClean="0">
                <a:solidFill>
                  <a:schemeClr val="bg1"/>
                </a:solidFill>
              </a:rPr>
              <a:t>主</a:t>
            </a:r>
            <a:r>
              <a:rPr lang="zh-CN" altLang="en-US" b="1" dirty="0">
                <a:solidFill>
                  <a:schemeClr val="bg1"/>
                </a:solidFill>
              </a:rPr>
              <a:t/>
            </a:r>
            <a:br>
              <a:rPr lang="zh-CN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5105400" cy="48768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哈利路亞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奇妙救主 天父愛子由天至，拯救罪人脫永死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竟然稱為“憂患子”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 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哈利路亞，奇妙救主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受盡羞辱與欺凌，代替我罪受苦刑，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藉寶血我罪洗清，哈利路亞，奇妙救主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我是罪人該死亡，祂是聖潔神羔羊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我的罪債祂代償，哈利路亞，奇妙救主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祂被釘十架捨生，最後宣告“事已成” 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今在高天榮美城，哈利路亞，奇妙救主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祂再來是榮耀王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迎接聖徒回天堂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那時新歌一同唱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哈利路亞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,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奇妙救主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183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哈利路亞,奇妙救主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哈利路亞,奇妙救主  </dc:title>
  <dc:creator>FRONT</dc:creator>
  <cp:lastModifiedBy>FRONT</cp:lastModifiedBy>
  <cp:revision>5</cp:revision>
  <dcterms:created xsi:type="dcterms:W3CDTF">2025-04-14T14:49:17Z</dcterms:created>
  <dcterms:modified xsi:type="dcterms:W3CDTF">2025-04-14T22:58:10Z</dcterms:modified>
</cp:coreProperties>
</file>